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36"/>
  </p:notesMasterIdLst>
  <p:handoutMasterIdLst>
    <p:handoutMasterId r:id="rId37"/>
  </p:handoutMasterIdLst>
  <p:sldIdLst>
    <p:sldId id="4198" r:id="rId5"/>
    <p:sldId id="4281" r:id="rId6"/>
    <p:sldId id="2076138389" r:id="rId7"/>
    <p:sldId id="2076138332" r:id="rId8"/>
    <p:sldId id="4303" r:id="rId9"/>
    <p:sldId id="2076138333" r:id="rId10"/>
    <p:sldId id="2076138265" r:id="rId11"/>
    <p:sldId id="2076138277" r:id="rId12"/>
    <p:sldId id="2076138279" r:id="rId13"/>
    <p:sldId id="4242" r:id="rId14"/>
    <p:sldId id="2076138390" r:id="rId15"/>
    <p:sldId id="2076138391" r:id="rId16"/>
    <p:sldId id="4290" r:id="rId17"/>
    <p:sldId id="2076138280" r:id="rId18"/>
    <p:sldId id="2076138392" r:id="rId19"/>
    <p:sldId id="2076138394" r:id="rId20"/>
    <p:sldId id="2076138335" r:id="rId21"/>
    <p:sldId id="4296" r:id="rId22"/>
    <p:sldId id="4299" r:id="rId23"/>
    <p:sldId id="2076138395" r:id="rId24"/>
    <p:sldId id="2076138337" r:id="rId25"/>
    <p:sldId id="2076138396" r:id="rId26"/>
    <p:sldId id="2076138336" r:id="rId27"/>
    <p:sldId id="2076138328" r:id="rId28"/>
    <p:sldId id="2076138397" r:id="rId29"/>
    <p:sldId id="2076138330" r:id="rId30"/>
    <p:sldId id="2076138331" r:id="rId31"/>
    <p:sldId id="4298" r:id="rId32"/>
    <p:sldId id="4252" r:id="rId33"/>
    <p:sldId id="2076138338" r:id="rId34"/>
    <p:sldId id="4295"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PT" id="{8EA5183D-19E2-BD42-84DC-E0D433C3182F}">
          <p14:sldIdLst>
            <p14:sldId id="4198"/>
            <p14:sldId id="4281"/>
            <p14:sldId id="2076138389"/>
            <p14:sldId id="2076138332"/>
            <p14:sldId id="4303"/>
            <p14:sldId id="2076138333"/>
            <p14:sldId id="2076138265"/>
            <p14:sldId id="2076138277"/>
            <p14:sldId id="2076138279"/>
            <p14:sldId id="4242"/>
            <p14:sldId id="2076138390"/>
            <p14:sldId id="2076138391"/>
            <p14:sldId id="4290"/>
            <p14:sldId id="2076138280"/>
            <p14:sldId id="2076138392"/>
            <p14:sldId id="2076138394"/>
            <p14:sldId id="2076138335"/>
            <p14:sldId id="4296"/>
            <p14:sldId id="4299"/>
            <p14:sldId id="2076138395"/>
            <p14:sldId id="2076138337"/>
            <p14:sldId id="2076138396"/>
            <p14:sldId id="2076138336"/>
            <p14:sldId id="2076138328"/>
            <p14:sldId id="2076138397"/>
            <p14:sldId id="2076138330"/>
            <p14:sldId id="2076138331"/>
            <p14:sldId id="4298"/>
            <p14:sldId id="4252"/>
            <p14:sldId id="2076138338"/>
            <p14:sldId id="42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5D8"/>
    <a:srgbClr val="004783"/>
    <a:srgbClr val="00447E"/>
    <a:srgbClr val="004176"/>
    <a:srgbClr val="0062AC"/>
    <a:srgbClr val="0066B3"/>
    <a:srgbClr val="0D0D0D"/>
    <a:srgbClr val="1A1A1A"/>
    <a:srgbClr val="FCFCF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DF774-43ED-3543-925B-25866D705FA3}" v="117" dt="2023-09-29T22:46:39.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8"/>
    <p:restoredTop sz="77143" autoAdjust="0"/>
  </p:normalViewPr>
  <p:slideViewPr>
    <p:cSldViewPr snapToGrid="0">
      <p:cViewPr varScale="1">
        <p:scale>
          <a:sx n="97" d="100"/>
          <a:sy n="97" d="100"/>
        </p:scale>
        <p:origin x="1720" y="19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 Plencner" userId="860166b5-261d-406b-b503-6f0d184be520" providerId="ADAL" clId="{5D0DF774-43ED-3543-925B-25866D705FA3}"/>
    <pc:docChg chg="undo custSel addSld delSld modSld modSection">
      <pc:chgData name="Katy Plencner" userId="860166b5-261d-406b-b503-6f0d184be520" providerId="ADAL" clId="{5D0DF774-43ED-3543-925B-25866D705FA3}" dt="2023-09-29T22:46:39.008" v="232"/>
      <pc:docMkLst>
        <pc:docMk/>
      </pc:docMkLst>
      <pc:sldChg chg="addSp delSp modSp mod">
        <pc:chgData name="Katy Plencner" userId="860166b5-261d-406b-b503-6f0d184be520" providerId="ADAL" clId="{5D0DF774-43ED-3543-925B-25866D705FA3}" dt="2023-09-29T22:46:39.008" v="232"/>
        <pc:sldMkLst>
          <pc:docMk/>
          <pc:sldMk cId="1048110654" sldId="4295"/>
        </pc:sldMkLst>
        <pc:spChg chg="add del mod">
          <ac:chgData name="Katy Plencner" userId="860166b5-261d-406b-b503-6f0d184be520" providerId="ADAL" clId="{5D0DF774-43ED-3543-925B-25866D705FA3}" dt="2023-09-29T22:46:38.675" v="231" actId="478"/>
          <ac:spMkLst>
            <pc:docMk/>
            <pc:sldMk cId="1048110654" sldId="4295"/>
            <ac:spMk id="2" creationId="{4457A1D9-FA88-A1BD-DFFD-2B5145FD6C66}"/>
          </ac:spMkLst>
        </pc:spChg>
        <pc:picChg chg="add mod">
          <ac:chgData name="Katy Plencner" userId="860166b5-261d-406b-b503-6f0d184be520" providerId="ADAL" clId="{5D0DF774-43ED-3543-925B-25866D705FA3}" dt="2023-09-29T22:46:39.008" v="232"/>
          <ac:picMkLst>
            <pc:docMk/>
            <pc:sldMk cId="1048110654" sldId="4295"/>
            <ac:picMk id="3" creationId="{69C96751-4B83-D675-8FDC-1CB96D5F5F11}"/>
          </ac:picMkLst>
        </pc:picChg>
      </pc:sldChg>
      <pc:sldChg chg="addSp delSp modSp del mod">
        <pc:chgData name="Katy Plencner" userId="860166b5-261d-406b-b503-6f0d184be520" providerId="ADAL" clId="{5D0DF774-43ED-3543-925B-25866D705FA3}" dt="2023-09-28T16:45:37.746" v="207" actId="2696"/>
        <pc:sldMkLst>
          <pc:docMk/>
          <pc:sldMk cId="3245616827" sldId="2076138329"/>
        </pc:sldMkLst>
        <pc:cxnChg chg="add del mod">
          <ac:chgData name="Katy Plencner" userId="860166b5-261d-406b-b503-6f0d184be520" providerId="ADAL" clId="{5D0DF774-43ED-3543-925B-25866D705FA3}" dt="2023-09-28T16:45:12.521" v="184" actId="478"/>
          <ac:cxnSpMkLst>
            <pc:docMk/>
            <pc:sldMk cId="3245616827" sldId="2076138329"/>
            <ac:cxnSpMk id="3" creationId="{8E57FD07-A93F-94BA-4EBB-9E0E764BD31B}"/>
          </ac:cxnSpMkLst>
        </pc:cxnChg>
      </pc:sldChg>
      <pc:sldChg chg="modSp mod">
        <pc:chgData name="Katy Plencner" userId="860166b5-261d-406b-b503-6f0d184be520" providerId="ADAL" clId="{5D0DF774-43ED-3543-925B-25866D705FA3}" dt="2023-09-28T16:47:26.942" v="230" actId="114"/>
        <pc:sldMkLst>
          <pc:docMk/>
          <pc:sldMk cId="1750940530" sldId="2076138394"/>
        </pc:sldMkLst>
        <pc:spChg chg="mod">
          <ac:chgData name="Katy Plencner" userId="860166b5-261d-406b-b503-6f0d184be520" providerId="ADAL" clId="{5D0DF774-43ED-3543-925B-25866D705FA3}" dt="2023-09-28T16:47:26.942" v="230" actId="114"/>
          <ac:spMkLst>
            <pc:docMk/>
            <pc:sldMk cId="1750940530" sldId="2076138394"/>
            <ac:spMk id="3" creationId="{2F4D1C03-F8AA-AE42-BCC8-326C7E76D34E}"/>
          </ac:spMkLst>
        </pc:spChg>
      </pc:sldChg>
      <pc:sldChg chg="modSp mod">
        <pc:chgData name="Katy Plencner" userId="860166b5-261d-406b-b503-6f0d184be520" providerId="ADAL" clId="{5D0DF774-43ED-3543-925B-25866D705FA3}" dt="2023-09-28T16:47:22.668" v="229" actId="114"/>
        <pc:sldMkLst>
          <pc:docMk/>
          <pc:sldMk cId="3015757310" sldId="2076138395"/>
        </pc:sldMkLst>
        <pc:spChg chg="mod">
          <ac:chgData name="Katy Plencner" userId="860166b5-261d-406b-b503-6f0d184be520" providerId="ADAL" clId="{5D0DF774-43ED-3543-925B-25866D705FA3}" dt="2023-09-28T16:47:22.668" v="229" actId="114"/>
          <ac:spMkLst>
            <pc:docMk/>
            <pc:sldMk cId="3015757310" sldId="2076138395"/>
            <ac:spMk id="9" creationId="{7B5330F5-624A-98F1-5080-9E057315772B}"/>
          </ac:spMkLst>
        </pc:spChg>
      </pc:sldChg>
      <pc:sldChg chg="modSp mod">
        <pc:chgData name="Katy Plencner" userId="860166b5-261d-406b-b503-6f0d184be520" providerId="ADAL" clId="{5D0DF774-43ED-3543-925B-25866D705FA3}" dt="2023-09-28T16:47:16.146" v="228" actId="114"/>
        <pc:sldMkLst>
          <pc:docMk/>
          <pc:sldMk cId="1029491911" sldId="2076138396"/>
        </pc:sldMkLst>
        <pc:spChg chg="mod">
          <ac:chgData name="Katy Plencner" userId="860166b5-261d-406b-b503-6f0d184be520" providerId="ADAL" clId="{5D0DF774-43ED-3543-925B-25866D705FA3}" dt="2023-09-28T16:47:16.146" v="228" actId="114"/>
          <ac:spMkLst>
            <pc:docMk/>
            <pc:sldMk cId="1029491911" sldId="2076138396"/>
            <ac:spMk id="12" creationId="{DD8F8FE5-4624-C02C-3B14-14330D13CF30}"/>
          </ac:spMkLst>
        </pc:spChg>
      </pc:sldChg>
      <pc:sldChg chg="addSp delSp modSp add mod">
        <pc:chgData name="Katy Plencner" userId="860166b5-261d-406b-b503-6f0d184be520" providerId="ADAL" clId="{5D0DF774-43ED-3543-925B-25866D705FA3}" dt="2023-09-28T16:46:53.023" v="226" actId="1036"/>
        <pc:sldMkLst>
          <pc:docMk/>
          <pc:sldMk cId="3382454774" sldId="2076138397"/>
        </pc:sldMkLst>
        <pc:spChg chg="add mod">
          <ac:chgData name="Katy Plencner" userId="860166b5-261d-406b-b503-6f0d184be520" providerId="ADAL" clId="{5D0DF774-43ED-3543-925B-25866D705FA3}" dt="2023-09-28T16:44:02.597" v="178" actId="1076"/>
          <ac:spMkLst>
            <pc:docMk/>
            <pc:sldMk cId="3382454774" sldId="2076138397"/>
            <ac:spMk id="3" creationId="{94492545-4DE3-784A-D3F9-2CADF00C4F74}"/>
          </ac:spMkLst>
        </pc:spChg>
        <pc:spChg chg="add mod">
          <ac:chgData name="Katy Plencner" userId="860166b5-261d-406b-b503-6f0d184be520" providerId="ADAL" clId="{5D0DF774-43ED-3543-925B-25866D705FA3}" dt="2023-09-28T16:44:05.232" v="179" actId="1076"/>
          <ac:spMkLst>
            <pc:docMk/>
            <pc:sldMk cId="3382454774" sldId="2076138397"/>
            <ac:spMk id="4" creationId="{C24DBEDE-8054-7805-C9B8-E635D8FADC1F}"/>
          </ac:spMkLst>
        </pc:spChg>
        <pc:spChg chg="add mod">
          <ac:chgData name="Katy Plencner" userId="860166b5-261d-406b-b503-6f0d184be520" providerId="ADAL" clId="{5D0DF774-43ED-3543-925B-25866D705FA3}" dt="2023-09-28T16:46:18.661" v="212" actId="207"/>
          <ac:spMkLst>
            <pc:docMk/>
            <pc:sldMk cId="3382454774" sldId="2076138397"/>
            <ac:spMk id="5" creationId="{F013D131-6E5E-9CCD-ED5B-422EA369F1F0}"/>
          </ac:spMkLst>
        </pc:spChg>
        <pc:spChg chg="add mod">
          <ac:chgData name="Katy Plencner" userId="860166b5-261d-406b-b503-6f0d184be520" providerId="ADAL" clId="{5D0DF774-43ED-3543-925B-25866D705FA3}" dt="2023-09-28T16:46:20.914" v="213" actId="207"/>
          <ac:spMkLst>
            <pc:docMk/>
            <pc:sldMk cId="3382454774" sldId="2076138397"/>
            <ac:spMk id="6" creationId="{8FD3B289-4375-D5DE-CB4F-FDCF7CC32E26}"/>
          </ac:spMkLst>
        </pc:spChg>
        <pc:spChg chg="add mod">
          <ac:chgData name="Katy Plencner" userId="860166b5-261d-406b-b503-6f0d184be520" providerId="ADAL" clId="{5D0DF774-43ED-3543-925B-25866D705FA3}" dt="2023-09-28T16:46:23.302" v="214" actId="207"/>
          <ac:spMkLst>
            <pc:docMk/>
            <pc:sldMk cId="3382454774" sldId="2076138397"/>
            <ac:spMk id="7" creationId="{FD95EBB4-2A20-156F-B3FA-855EEF8D80F3}"/>
          </ac:spMkLst>
        </pc:spChg>
        <pc:spChg chg="mod">
          <ac:chgData name="Katy Plencner" userId="860166b5-261d-406b-b503-6f0d184be520" providerId="ADAL" clId="{5D0DF774-43ED-3543-925B-25866D705FA3}" dt="2023-09-28T16:46:53.023" v="226" actId="1036"/>
          <ac:spMkLst>
            <pc:docMk/>
            <pc:sldMk cId="3382454774" sldId="2076138397"/>
            <ac:spMk id="16" creationId="{61153BBE-A9D5-2F4F-BF29-A34B25018EFB}"/>
          </ac:spMkLst>
        </pc:spChg>
        <pc:spChg chg="mod">
          <ac:chgData name="Katy Plencner" userId="860166b5-261d-406b-b503-6f0d184be520" providerId="ADAL" clId="{5D0DF774-43ED-3543-925B-25866D705FA3}" dt="2023-09-28T16:46:53.023" v="226" actId="1036"/>
          <ac:spMkLst>
            <pc:docMk/>
            <pc:sldMk cId="3382454774" sldId="2076138397"/>
            <ac:spMk id="17" creationId="{67CAA83D-7894-8747-BEE5-347B8D6F2801}"/>
          </ac:spMkLst>
        </pc:spChg>
        <pc:spChg chg="mod">
          <ac:chgData name="Katy Plencner" userId="860166b5-261d-406b-b503-6f0d184be520" providerId="ADAL" clId="{5D0DF774-43ED-3543-925B-25866D705FA3}" dt="2023-09-28T16:46:53.023" v="226" actId="1036"/>
          <ac:spMkLst>
            <pc:docMk/>
            <pc:sldMk cId="3382454774" sldId="2076138397"/>
            <ac:spMk id="18" creationId="{AFAD08DD-D630-264C-A190-B8CCCFBDF3BF}"/>
          </ac:spMkLst>
        </pc:spChg>
        <pc:spChg chg="mod">
          <ac:chgData name="Katy Plencner" userId="860166b5-261d-406b-b503-6f0d184be520" providerId="ADAL" clId="{5D0DF774-43ED-3543-925B-25866D705FA3}" dt="2023-09-28T16:46:53.023" v="226" actId="1036"/>
          <ac:spMkLst>
            <pc:docMk/>
            <pc:sldMk cId="3382454774" sldId="2076138397"/>
            <ac:spMk id="23" creationId="{E77F30F0-BB59-124E-B2B8-CE724582E326}"/>
          </ac:spMkLst>
        </pc:spChg>
        <pc:spChg chg="mod">
          <ac:chgData name="Katy Plencner" userId="860166b5-261d-406b-b503-6f0d184be520" providerId="ADAL" clId="{5D0DF774-43ED-3543-925B-25866D705FA3}" dt="2023-09-28T16:46:53.023" v="226" actId="1036"/>
          <ac:spMkLst>
            <pc:docMk/>
            <pc:sldMk cId="3382454774" sldId="2076138397"/>
            <ac:spMk id="24" creationId="{21EB5C94-56AD-144D-B982-236E241F728A}"/>
          </ac:spMkLst>
        </pc:spChg>
        <pc:spChg chg="del">
          <ac:chgData name="Katy Plencner" userId="860166b5-261d-406b-b503-6f0d184be520" providerId="ADAL" clId="{5D0DF774-43ED-3543-925B-25866D705FA3}" dt="2023-09-28T16:38:24.444" v="18" actId="478"/>
          <ac:spMkLst>
            <pc:docMk/>
            <pc:sldMk cId="3382454774" sldId="2076138397"/>
            <ac:spMk id="30" creationId="{909295C2-0C17-4F84-A8C9-AA6EF65BEC59}"/>
          </ac:spMkLst>
        </pc:spChg>
        <pc:spChg chg="del">
          <ac:chgData name="Katy Plencner" userId="860166b5-261d-406b-b503-6f0d184be520" providerId="ADAL" clId="{5D0DF774-43ED-3543-925B-25866D705FA3}" dt="2023-09-28T16:38:25.023" v="19" actId="478"/>
          <ac:spMkLst>
            <pc:docMk/>
            <pc:sldMk cId="3382454774" sldId="2076138397"/>
            <ac:spMk id="31" creationId="{E5D0F548-768D-40D0-8B7A-BD218075DA8D}"/>
          </ac:spMkLst>
        </pc:spChg>
        <pc:spChg chg="del">
          <ac:chgData name="Katy Plencner" userId="860166b5-261d-406b-b503-6f0d184be520" providerId="ADAL" clId="{5D0DF774-43ED-3543-925B-25866D705FA3}" dt="2023-09-28T16:38:28.279" v="22" actId="478"/>
          <ac:spMkLst>
            <pc:docMk/>
            <pc:sldMk cId="3382454774" sldId="2076138397"/>
            <ac:spMk id="32" creationId="{5CD7E415-4670-4816-A6CD-DE7DF7F8175B}"/>
          </ac:spMkLst>
        </pc:spChg>
        <pc:spChg chg="del">
          <ac:chgData name="Katy Plencner" userId="860166b5-261d-406b-b503-6f0d184be520" providerId="ADAL" clId="{5D0DF774-43ED-3543-925B-25866D705FA3}" dt="2023-09-28T16:38:27.671" v="21" actId="478"/>
          <ac:spMkLst>
            <pc:docMk/>
            <pc:sldMk cId="3382454774" sldId="2076138397"/>
            <ac:spMk id="34" creationId="{766A9F1B-8B03-49F2-A27E-422CA02DBAD0}"/>
          </ac:spMkLst>
        </pc:spChg>
        <pc:spChg chg="del">
          <ac:chgData name="Katy Plencner" userId="860166b5-261d-406b-b503-6f0d184be520" providerId="ADAL" clId="{5D0DF774-43ED-3543-925B-25866D705FA3}" dt="2023-09-28T16:38:26.947" v="20" actId="478"/>
          <ac:spMkLst>
            <pc:docMk/>
            <pc:sldMk cId="3382454774" sldId="2076138397"/>
            <ac:spMk id="40" creationId="{944579FB-675E-4376-BD9E-1166FF637395}"/>
          </ac:spMkLst>
        </pc:spChg>
        <pc:picChg chg="mod">
          <ac:chgData name="Katy Plencner" userId="860166b5-261d-406b-b503-6f0d184be520" providerId="ADAL" clId="{5D0DF774-43ED-3543-925B-25866D705FA3}" dt="2023-09-28T16:46:53.023" v="226" actId="1036"/>
          <ac:picMkLst>
            <pc:docMk/>
            <pc:sldMk cId="3382454774" sldId="2076138397"/>
            <ac:picMk id="11" creationId="{6675A4A0-39B3-454F-919A-2789BE5E1818}"/>
          </ac:picMkLst>
        </pc:picChg>
        <pc:picChg chg="mod">
          <ac:chgData name="Katy Plencner" userId="860166b5-261d-406b-b503-6f0d184be520" providerId="ADAL" clId="{5D0DF774-43ED-3543-925B-25866D705FA3}" dt="2023-09-28T16:46:53.023" v="226" actId="1036"/>
          <ac:picMkLst>
            <pc:docMk/>
            <pc:sldMk cId="3382454774" sldId="2076138397"/>
            <ac:picMk id="12" creationId="{8BD017D7-1E17-9E45-949D-0DF68C10B7FE}"/>
          </ac:picMkLst>
        </pc:picChg>
        <pc:picChg chg="mod">
          <ac:chgData name="Katy Plencner" userId="860166b5-261d-406b-b503-6f0d184be520" providerId="ADAL" clId="{5D0DF774-43ED-3543-925B-25866D705FA3}" dt="2023-09-28T16:46:53.023" v="226" actId="1036"/>
          <ac:picMkLst>
            <pc:docMk/>
            <pc:sldMk cId="3382454774" sldId="2076138397"/>
            <ac:picMk id="13" creationId="{83231D61-AD11-CD45-A895-4D9AF2966C88}"/>
          </ac:picMkLst>
        </pc:picChg>
        <pc:picChg chg="mod">
          <ac:chgData name="Katy Plencner" userId="860166b5-261d-406b-b503-6f0d184be520" providerId="ADAL" clId="{5D0DF774-43ED-3543-925B-25866D705FA3}" dt="2023-09-28T16:46:53.023" v="226" actId="1036"/>
          <ac:picMkLst>
            <pc:docMk/>
            <pc:sldMk cId="3382454774" sldId="2076138397"/>
            <ac:picMk id="14" creationId="{62CFA923-8DFD-C04C-9A7B-7941FF0B7079}"/>
          </ac:picMkLst>
        </pc:picChg>
        <pc:picChg chg="mod">
          <ac:chgData name="Katy Plencner" userId="860166b5-261d-406b-b503-6f0d184be520" providerId="ADAL" clId="{5D0DF774-43ED-3543-925B-25866D705FA3}" dt="2023-09-28T16:46:53.023" v="226" actId="1036"/>
          <ac:picMkLst>
            <pc:docMk/>
            <pc:sldMk cId="3382454774" sldId="2076138397"/>
            <ac:picMk id="15" creationId="{68C47CE0-0873-504D-AF76-8A6DA87138F5}"/>
          </ac:picMkLst>
        </pc:picChg>
        <pc:cxnChg chg="add mod">
          <ac:chgData name="Katy Plencner" userId="860166b5-261d-406b-b503-6f0d184be520" providerId="ADAL" clId="{5D0DF774-43ED-3543-925B-25866D705FA3}" dt="2023-09-28T16:45:23.611" v="206" actId="1036"/>
          <ac:cxnSpMkLst>
            <pc:docMk/>
            <pc:sldMk cId="3382454774" sldId="2076138397"/>
            <ac:cxnSpMk id="10" creationId="{5EFBBFA4-5E58-FEDE-BA3C-DC359316317A}"/>
          </ac:cxnSpMkLst>
        </pc:cxnChg>
        <pc:cxnChg chg="del mod">
          <ac:chgData name="Katy Plencner" userId="860166b5-261d-406b-b503-6f0d184be520" providerId="ADAL" clId="{5D0DF774-43ED-3543-925B-25866D705FA3}" dt="2023-09-28T16:45:17.544" v="185" actId="478"/>
          <ac:cxnSpMkLst>
            <pc:docMk/>
            <pc:sldMk cId="3382454774" sldId="2076138397"/>
            <ac:cxnSpMk id="20" creationId="{DC5D7DA0-5AE8-4F40-895A-55483BD62668}"/>
          </ac:cxnSpMkLst>
        </pc:cxnChg>
      </pc:sldChg>
      <pc:sldChg chg="addSp delSp modSp new del mod delAnim modAnim">
        <pc:chgData name="Katy Plencner" userId="860166b5-261d-406b-b503-6f0d184be520" providerId="ADAL" clId="{5D0DF774-43ED-3543-925B-25866D705FA3}" dt="2023-09-28T16:47:04.566" v="227" actId="2696"/>
        <pc:sldMkLst>
          <pc:docMk/>
          <pc:sldMk cId="1857895835" sldId="2076138398"/>
        </pc:sldMkLst>
        <pc:spChg chg="del">
          <ac:chgData name="Katy Plencner" userId="860166b5-261d-406b-b503-6f0d184be520" providerId="ADAL" clId="{5D0DF774-43ED-3543-925B-25866D705FA3}" dt="2023-09-28T16:37:36.438" v="3" actId="478"/>
          <ac:spMkLst>
            <pc:docMk/>
            <pc:sldMk cId="1857895835" sldId="2076138398"/>
            <ac:spMk id="3" creationId="{6F26959A-D2B2-9C3B-1DED-18C67310E9EE}"/>
          </ac:spMkLst>
        </pc:spChg>
        <pc:spChg chg="add mod">
          <ac:chgData name="Katy Plencner" userId="860166b5-261d-406b-b503-6f0d184be520" providerId="ADAL" clId="{5D0DF774-43ED-3543-925B-25866D705FA3}" dt="2023-09-28T16:42:02.548" v="153" actId="1076"/>
          <ac:spMkLst>
            <pc:docMk/>
            <pc:sldMk cId="1857895835" sldId="2076138398"/>
            <ac:spMk id="4" creationId="{F537D8D2-B082-F80A-C98D-243D2BD2FEB6}"/>
          </ac:spMkLst>
        </pc:spChg>
        <pc:spChg chg="add mod">
          <ac:chgData name="Katy Plencner" userId="860166b5-261d-406b-b503-6f0d184be520" providerId="ADAL" clId="{5D0DF774-43ED-3543-925B-25866D705FA3}" dt="2023-09-28T16:41:59.748" v="152" actId="1076"/>
          <ac:spMkLst>
            <pc:docMk/>
            <pc:sldMk cId="1857895835" sldId="2076138398"/>
            <ac:spMk id="5" creationId="{8BCD5C0E-3076-A163-BE53-74DE9041152A}"/>
          </ac:spMkLst>
        </pc:spChg>
        <pc:spChg chg="add mod">
          <ac:chgData name="Katy Plencner" userId="860166b5-261d-406b-b503-6f0d184be520" providerId="ADAL" clId="{5D0DF774-43ED-3543-925B-25866D705FA3}" dt="2023-09-28T16:42:26.594" v="156" actId="403"/>
          <ac:spMkLst>
            <pc:docMk/>
            <pc:sldMk cId="1857895835" sldId="2076138398"/>
            <ac:spMk id="6" creationId="{ED0F2C7B-D3E2-E8D9-63EF-44132100752B}"/>
          </ac:spMkLst>
        </pc:spChg>
        <pc:spChg chg="add mod">
          <ac:chgData name="Katy Plencner" userId="860166b5-261d-406b-b503-6f0d184be520" providerId="ADAL" clId="{5D0DF774-43ED-3543-925B-25866D705FA3}" dt="2023-09-28T16:42:36.893" v="160" actId="207"/>
          <ac:spMkLst>
            <pc:docMk/>
            <pc:sldMk cId="1857895835" sldId="2076138398"/>
            <ac:spMk id="7" creationId="{DF7511C9-57C5-D274-57BB-D7962D6F8711}"/>
          </ac:spMkLst>
        </pc:spChg>
        <pc:spChg chg="add mod">
          <ac:chgData name="Katy Plencner" userId="860166b5-261d-406b-b503-6f0d184be520" providerId="ADAL" clId="{5D0DF774-43ED-3543-925B-25866D705FA3}" dt="2023-09-28T16:42:44.863" v="162" actId="403"/>
          <ac:spMkLst>
            <pc:docMk/>
            <pc:sldMk cId="1857895835" sldId="2076138398"/>
            <ac:spMk id="8" creationId="{BCBA84B6-FB3D-DD49-B9E4-25EEDA4546B8}"/>
          </ac:spMkLst>
        </pc:spChg>
        <pc:spChg chg="add del mod">
          <ac:chgData name="Katy Plencner" userId="860166b5-261d-406b-b503-6f0d184be520" providerId="ADAL" clId="{5D0DF774-43ED-3543-925B-25866D705FA3}" dt="2023-09-28T16:37:41.632" v="6" actId="478"/>
          <ac:spMkLst>
            <pc:docMk/>
            <pc:sldMk cId="1857895835" sldId="2076138398"/>
            <ac:spMk id="9" creationId="{0EDFE371-A30D-3CB0-2A03-772F4372AB17}"/>
          </ac:spMkLst>
        </pc:spChg>
        <pc:spChg chg="add del mod">
          <ac:chgData name="Katy Plencner" userId="860166b5-261d-406b-b503-6f0d184be520" providerId="ADAL" clId="{5D0DF774-43ED-3543-925B-25866D705FA3}" dt="2023-09-28T16:37:40.398" v="5" actId="478"/>
          <ac:spMkLst>
            <pc:docMk/>
            <pc:sldMk cId="1857895835" sldId="2076138398"/>
            <ac:spMk id="10" creationId="{11B88D3B-378C-14F8-B6BF-AB7DF2B7A4A2}"/>
          </ac:spMkLst>
        </pc:spChg>
        <pc:spChg chg="add del mod">
          <ac:chgData name="Katy Plencner" userId="860166b5-261d-406b-b503-6f0d184be520" providerId="ADAL" clId="{5D0DF774-43ED-3543-925B-25866D705FA3}" dt="2023-09-28T16:37:42.496" v="7" actId="478"/>
          <ac:spMkLst>
            <pc:docMk/>
            <pc:sldMk cId="1857895835" sldId="2076138398"/>
            <ac:spMk id="11" creationId="{245F35CD-E8CA-C60A-0D60-F74123D6167B}"/>
          </ac:spMkLst>
        </pc:spChg>
        <pc:spChg chg="add del mod">
          <ac:chgData name="Katy Plencner" userId="860166b5-261d-406b-b503-6f0d184be520" providerId="ADAL" clId="{5D0DF774-43ED-3543-925B-25866D705FA3}" dt="2023-09-28T16:42:58.709" v="163" actId="478"/>
          <ac:spMkLst>
            <pc:docMk/>
            <pc:sldMk cId="1857895835" sldId="2076138398"/>
            <ac:spMk id="12" creationId="{05311687-90E1-365D-BACE-91D605BC82B8}"/>
          </ac:spMkLst>
        </pc:spChg>
        <pc:spChg chg="add del mod">
          <ac:chgData name="Katy Plencner" userId="860166b5-261d-406b-b503-6f0d184be520" providerId="ADAL" clId="{5D0DF774-43ED-3543-925B-25866D705FA3}" dt="2023-09-28T16:42:59.451" v="164" actId="478"/>
          <ac:spMkLst>
            <pc:docMk/>
            <pc:sldMk cId="1857895835" sldId="2076138398"/>
            <ac:spMk id="13" creationId="{68BC3E1F-86DE-F1F4-EA85-7914D7ECE8A6}"/>
          </ac:spMkLst>
        </pc:spChg>
        <pc:spChg chg="add del mod">
          <ac:chgData name="Katy Plencner" userId="860166b5-261d-406b-b503-6f0d184be520" providerId="ADAL" clId="{5D0DF774-43ED-3543-925B-25866D705FA3}" dt="2023-09-28T16:43:02.586" v="168" actId="478"/>
          <ac:spMkLst>
            <pc:docMk/>
            <pc:sldMk cId="1857895835" sldId="2076138398"/>
            <ac:spMk id="14" creationId="{99880BFD-A37C-BB1A-60A5-0CBB91D29BFA}"/>
          </ac:spMkLst>
        </pc:spChg>
        <pc:spChg chg="add del mod">
          <ac:chgData name="Katy Plencner" userId="860166b5-261d-406b-b503-6f0d184be520" providerId="ADAL" clId="{5D0DF774-43ED-3543-925B-25866D705FA3}" dt="2023-09-28T16:43:00.395" v="165" actId="478"/>
          <ac:spMkLst>
            <pc:docMk/>
            <pc:sldMk cId="1857895835" sldId="2076138398"/>
            <ac:spMk id="15" creationId="{17A55FDC-B427-85F0-8A74-36F4ABF96FE3}"/>
          </ac:spMkLst>
        </pc:spChg>
        <pc:spChg chg="add del mod">
          <ac:chgData name="Katy Plencner" userId="860166b5-261d-406b-b503-6f0d184be520" providerId="ADAL" clId="{5D0DF774-43ED-3543-925B-25866D705FA3}" dt="2023-09-28T16:43:01.789" v="167" actId="478"/>
          <ac:spMkLst>
            <pc:docMk/>
            <pc:sldMk cId="1857895835" sldId="2076138398"/>
            <ac:spMk id="16" creationId="{984AE4FE-86A1-B4EE-021F-B471AAC4259C}"/>
          </ac:spMkLst>
        </pc:spChg>
      </pc:sldChg>
    </pc:docChg>
  </pc:docChgLst>
  <pc:docChgLst>
    <pc:chgData name="Katy Plencner" userId="860166b5-261d-406b-b503-6f0d184be520" providerId="ADAL" clId="{35622E70-0EAF-0441-9A5F-EB05CF21C5C9}"/>
    <pc:docChg chg="undo redo custSel addSld delSld modSld sldOrd modSection">
      <pc:chgData name="Katy Plencner" userId="860166b5-261d-406b-b503-6f0d184be520" providerId="ADAL" clId="{35622E70-0EAF-0441-9A5F-EB05CF21C5C9}" dt="2023-09-28T16:26:06.085" v="1098" actId="478"/>
      <pc:docMkLst>
        <pc:docMk/>
      </pc:docMkLst>
      <pc:sldChg chg="addSp delSp modSp mod">
        <pc:chgData name="Katy Plencner" userId="860166b5-261d-406b-b503-6f0d184be520" providerId="ADAL" clId="{35622E70-0EAF-0441-9A5F-EB05CF21C5C9}" dt="2023-09-28T16:26:06.085" v="1098" actId="478"/>
        <pc:sldMkLst>
          <pc:docMk/>
          <pc:sldMk cId="1048110654" sldId="4295"/>
        </pc:sldMkLst>
        <pc:spChg chg="mod">
          <ac:chgData name="Katy Plencner" userId="860166b5-261d-406b-b503-6f0d184be520" providerId="ADAL" clId="{35622E70-0EAF-0441-9A5F-EB05CF21C5C9}" dt="2023-09-28T16:26:04.396" v="1097" actId="20577"/>
          <ac:spMkLst>
            <pc:docMk/>
            <pc:sldMk cId="1048110654" sldId="4295"/>
            <ac:spMk id="11" creationId="{9CFB8CBD-5F0A-4959-852B-D075E1DF2EF4}"/>
          </ac:spMkLst>
        </pc:spChg>
        <pc:picChg chg="add del mod">
          <ac:chgData name="Katy Plencner" userId="860166b5-261d-406b-b503-6f0d184be520" providerId="ADAL" clId="{35622E70-0EAF-0441-9A5F-EB05CF21C5C9}" dt="2023-09-25T17:45:29.035" v="3" actId="478"/>
          <ac:picMkLst>
            <pc:docMk/>
            <pc:sldMk cId="1048110654" sldId="4295"/>
            <ac:picMk id="2" creationId="{0526E3B9-4C04-3DA5-F8E7-E2113014866F}"/>
          </ac:picMkLst>
        </pc:picChg>
        <pc:picChg chg="del">
          <ac:chgData name="Katy Plencner" userId="860166b5-261d-406b-b503-6f0d184be520" providerId="ADAL" clId="{35622E70-0EAF-0441-9A5F-EB05CF21C5C9}" dt="2023-09-25T17:45:07.193" v="0" actId="478"/>
          <ac:picMkLst>
            <pc:docMk/>
            <pc:sldMk cId="1048110654" sldId="4295"/>
            <ac:picMk id="3" creationId="{D2AAA995-BA1D-6C43-AD0D-200EBCD65BCA}"/>
          </ac:picMkLst>
        </pc:picChg>
        <pc:picChg chg="add del mod">
          <ac:chgData name="Katy Plencner" userId="860166b5-261d-406b-b503-6f0d184be520" providerId="ADAL" clId="{35622E70-0EAF-0441-9A5F-EB05CF21C5C9}" dt="2023-09-28T16:26:06.085" v="1098" actId="478"/>
          <ac:picMkLst>
            <pc:docMk/>
            <pc:sldMk cId="1048110654" sldId="4295"/>
            <ac:picMk id="4" creationId="{8F46192D-8C19-72E4-6B8D-578D4CE9D02A}"/>
          </ac:picMkLst>
        </pc:picChg>
      </pc:sldChg>
      <pc:sldChg chg="ord">
        <pc:chgData name="Katy Plencner" userId="860166b5-261d-406b-b503-6f0d184be520" providerId="ADAL" clId="{35622E70-0EAF-0441-9A5F-EB05CF21C5C9}" dt="2023-09-25T18:31:42.269" v="775" actId="20578"/>
        <pc:sldMkLst>
          <pc:docMk/>
          <pc:sldMk cId="189107446" sldId="2076138277"/>
        </pc:sldMkLst>
      </pc:sldChg>
      <pc:sldChg chg="del">
        <pc:chgData name="Katy Plencner" userId="860166b5-261d-406b-b503-6f0d184be520" providerId="ADAL" clId="{35622E70-0EAF-0441-9A5F-EB05CF21C5C9}" dt="2023-09-28T15:42:54.425" v="827" actId="2696"/>
        <pc:sldMkLst>
          <pc:docMk/>
          <pc:sldMk cId="4189179089" sldId="2076138318"/>
        </pc:sldMkLst>
      </pc:sldChg>
      <pc:sldChg chg="modSp del mod">
        <pc:chgData name="Katy Plencner" userId="860166b5-261d-406b-b503-6f0d184be520" providerId="ADAL" clId="{35622E70-0EAF-0441-9A5F-EB05CF21C5C9}" dt="2023-09-28T15:42:51.837" v="826" actId="2696"/>
        <pc:sldMkLst>
          <pc:docMk/>
          <pc:sldMk cId="1586359597" sldId="2076138319"/>
        </pc:sldMkLst>
        <pc:spChg chg="mod">
          <ac:chgData name="Katy Plencner" userId="860166b5-261d-406b-b503-6f0d184be520" providerId="ADAL" clId="{35622E70-0EAF-0441-9A5F-EB05CF21C5C9}" dt="2023-09-28T15:41:19.902" v="818" actId="20577"/>
          <ac:spMkLst>
            <pc:docMk/>
            <pc:sldMk cId="1586359597" sldId="2076138319"/>
            <ac:spMk id="2" creationId="{8B9DC4E5-F0DD-3C4C-A69A-6BD14B197840}"/>
          </ac:spMkLst>
        </pc:spChg>
      </pc:sldChg>
      <pc:sldChg chg="del">
        <pc:chgData name="Katy Plencner" userId="860166b5-261d-406b-b503-6f0d184be520" providerId="ADAL" clId="{35622E70-0EAF-0441-9A5F-EB05CF21C5C9}" dt="2023-09-28T15:42:58.196" v="828" actId="2696"/>
        <pc:sldMkLst>
          <pc:docMk/>
          <pc:sldMk cId="1988286020" sldId="2076138320"/>
        </pc:sldMkLst>
      </pc:sldChg>
      <pc:sldChg chg="del">
        <pc:chgData name="Katy Plencner" userId="860166b5-261d-406b-b503-6f0d184be520" providerId="ADAL" clId="{35622E70-0EAF-0441-9A5F-EB05CF21C5C9}" dt="2023-09-28T15:47:48.086" v="910" actId="2696"/>
        <pc:sldMkLst>
          <pc:docMk/>
          <pc:sldMk cId="2463787567" sldId="2076138321"/>
        </pc:sldMkLst>
      </pc:sldChg>
      <pc:sldChg chg="del">
        <pc:chgData name="Katy Plencner" userId="860166b5-261d-406b-b503-6f0d184be520" providerId="ADAL" clId="{35622E70-0EAF-0441-9A5F-EB05CF21C5C9}" dt="2023-09-28T15:49:44.522" v="928" actId="2696"/>
        <pc:sldMkLst>
          <pc:docMk/>
          <pc:sldMk cId="2757921952" sldId="2076138324"/>
        </pc:sldMkLst>
      </pc:sldChg>
      <pc:sldChg chg="del">
        <pc:chgData name="Katy Plencner" userId="860166b5-261d-406b-b503-6f0d184be520" providerId="ADAL" clId="{35622E70-0EAF-0441-9A5F-EB05CF21C5C9}" dt="2023-09-28T15:54:51.860" v="1095" actId="2696"/>
        <pc:sldMkLst>
          <pc:docMk/>
          <pc:sldMk cId="964132438" sldId="2076138326"/>
        </pc:sldMkLst>
      </pc:sldChg>
      <pc:sldChg chg="modSp mod">
        <pc:chgData name="Katy Plencner" userId="860166b5-261d-406b-b503-6f0d184be520" providerId="ADAL" clId="{35622E70-0EAF-0441-9A5F-EB05CF21C5C9}" dt="2023-09-26T19:47:19.796" v="790" actId="20577"/>
        <pc:sldMkLst>
          <pc:docMk/>
          <pc:sldMk cId="3546249399" sldId="2076138328"/>
        </pc:sldMkLst>
        <pc:spChg chg="mod">
          <ac:chgData name="Katy Plencner" userId="860166b5-261d-406b-b503-6f0d184be520" providerId="ADAL" clId="{35622E70-0EAF-0441-9A5F-EB05CF21C5C9}" dt="2023-09-26T19:47:19.796" v="790" actId="20577"/>
          <ac:spMkLst>
            <pc:docMk/>
            <pc:sldMk cId="3546249399" sldId="2076138328"/>
            <ac:spMk id="4" creationId="{E2BD3A65-5FD0-AF4C-9A63-F5A71FE0A233}"/>
          </ac:spMkLst>
        </pc:spChg>
      </pc:sldChg>
      <pc:sldChg chg="modSp mod">
        <pc:chgData name="Katy Plencner" userId="860166b5-261d-406b-b503-6f0d184be520" providerId="ADAL" clId="{35622E70-0EAF-0441-9A5F-EB05CF21C5C9}" dt="2023-09-26T19:47:12.263" v="787" actId="20577"/>
        <pc:sldMkLst>
          <pc:docMk/>
          <pc:sldMk cId="3245616827" sldId="2076138329"/>
        </pc:sldMkLst>
        <pc:spChg chg="mod">
          <ac:chgData name="Katy Plencner" userId="860166b5-261d-406b-b503-6f0d184be520" providerId="ADAL" clId="{35622E70-0EAF-0441-9A5F-EB05CF21C5C9}" dt="2023-09-26T19:47:12.263" v="787" actId="20577"/>
          <ac:spMkLst>
            <pc:docMk/>
            <pc:sldMk cId="3245616827" sldId="2076138329"/>
            <ac:spMk id="22" creationId="{396EE5CF-194F-41CB-9980-37A49D346019}"/>
          </ac:spMkLst>
        </pc:spChg>
      </pc:sldChg>
      <pc:sldChg chg="del">
        <pc:chgData name="Katy Plencner" userId="860166b5-261d-406b-b503-6f0d184be520" providerId="ADAL" clId="{35622E70-0EAF-0441-9A5F-EB05CF21C5C9}" dt="2023-09-25T17:46:53.684" v="7" actId="2696"/>
        <pc:sldMkLst>
          <pc:docMk/>
          <pc:sldMk cId="2235956369" sldId="2076138334"/>
        </pc:sldMkLst>
      </pc:sldChg>
      <pc:sldChg chg="modSp add mod">
        <pc:chgData name="Katy Plencner" userId="860166b5-261d-406b-b503-6f0d184be520" providerId="ADAL" clId="{35622E70-0EAF-0441-9A5F-EB05CF21C5C9}" dt="2023-09-25T17:46:37.937" v="6" actId="207"/>
        <pc:sldMkLst>
          <pc:docMk/>
          <pc:sldMk cId="1888468020" sldId="2076138389"/>
        </pc:sldMkLst>
        <pc:spChg chg="mod">
          <ac:chgData name="Katy Plencner" userId="860166b5-261d-406b-b503-6f0d184be520" providerId="ADAL" clId="{35622E70-0EAF-0441-9A5F-EB05CF21C5C9}" dt="2023-09-25T17:46:37.937" v="6" actId="207"/>
          <ac:spMkLst>
            <pc:docMk/>
            <pc:sldMk cId="1888468020" sldId="2076138389"/>
            <ac:spMk id="2" creationId="{00000000-0000-0000-0000-000000000000}"/>
          </ac:spMkLst>
        </pc:spChg>
      </pc:sldChg>
      <pc:sldChg chg="addSp delSp modSp add mod ord modNotesTx">
        <pc:chgData name="Katy Plencner" userId="860166b5-261d-406b-b503-6f0d184be520" providerId="ADAL" clId="{35622E70-0EAF-0441-9A5F-EB05CF21C5C9}" dt="2023-09-25T18:38:38.384" v="784" actId="1076"/>
        <pc:sldMkLst>
          <pc:docMk/>
          <pc:sldMk cId="3169730482" sldId="2076138390"/>
        </pc:sldMkLst>
        <pc:spChg chg="mod">
          <ac:chgData name="Katy Plencner" userId="860166b5-261d-406b-b503-6f0d184be520" providerId="ADAL" clId="{35622E70-0EAF-0441-9A5F-EB05CF21C5C9}" dt="2023-09-25T18:16:36.950" v="712" actId="207"/>
          <ac:spMkLst>
            <pc:docMk/>
            <pc:sldMk cId="3169730482" sldId="2076138390"/>
            <ac:spMk id="2" creationId="{8B9DC4E5-F0DD-3C4C-A69A-6BD14B197840}"/>
          </ac:spMkLst>
        </pc:spChg>
        <pc:spChg chg="add del mod">
          <ac:chgData name="Katy Plencner" userId="860166b5-261d-406b-b503-6f0d184be520" providerId="ADAL" clId="{35622E70-0EAF-0441-9A5F-EB05CF21C5C9}" dt="2023-09-25T17:56:20.172" v="81"/>
          <ac:spMkLst>
            <pc:docMk/>
            <pc:sldMk cId="3169730482" sldId="2076138390"/>
            <ac:spMk id="3" creationId="{DF3F641C-E795-1D07-05E2-45B3C02F5609}"/>
          </ac:spMkLst>
        </pc:spChg>
        <pc:spChg chg="add mod">
          <ac:chgData name="Katy Plencner" userId="860166b5-261d-406b-b503-6f0d184be520" providerId="ADAL" clId="{35622E70-0EAF-0441-9A5F-EB05CF21C5C9}" dt="2023-09-25T18:38:22.229" v="778" actId="1076"/>
          <ac:spMkLst>
            <pc:docMk/>
            <pc:sldMk cId="3169730482" sldId="2076138390"/>
            <ac:spMk id="20" creationId="{B2F62B87-42B8-E93C-307D-F879AD7AC39C}"/>
          </ac:spMkLst>
        </pc:spChg>
        <pc:spChg chg="add mod">
          <ac:chgData name="Katy Plencner" userId="860166b5-261d-406b-b503-6f0d184be520" providerId="ADAL" clId="{35622E70-0EAF-0441-9A5F-EB05CF21C5C9}" dt="2023-09-25T18:38:28.239" v="782" actId="1036"/>
          <ac:spMkLst>
            <pc:docMk/>
            <pc:sldMk cId="3169730482" sldId="2076138390"/>
            <ac:spMk id="21" creationId="{AAF836AA-C42C-92C7-59F7-5E022356832B}"/>
          </ac:spMkLst>
        </pc:spChg>
        <pc:spChg chg="add mod">
          <ac:chgData name="Katy Plencner" userId="860166b5-261d-406b-b503-6f0d184be520" providerId="ADAL" clId="{35622E70-0EAF-0441-9A5F-EB05CF21C5C9}" dt="2023-09-25T18:24:04.221" v="762" actId="207"/>
          <ac:spMkLst>
            <pc:docMk/>
            <pc:sldMk cId="3169730482" sldId="2076138390"/>
            <ac:spMk id="22" creationId="{46D7D4F4-AF70-1E9D-E4EC-728F4166A142}"/>
          </ac:spMkLst>
        </pc:spChg>
        <pc:spChg chg="add mod">
          <ac:chgData name="Katy Plencner" userId="860166b5-261d-406b-b503-6f0d184be520" providerId="ADAL" clId="{35622E70-0EAF-0441-9A5F-EB05CF21C5C9}" dt="2023-09-25T18:38:28.239" v="782" actId="1036"/>
          <ac:spMkLst>
            <pc:docMk/>
            <pc:sldMk cId="3169730482" sldId="2076138390"/>
            <ac:spMk id="23" creationId="{2C2DAF58-C80C-E089-9848-55C4D25D2011}"/>
          </ac:spMkLst>
        </pc:spChg>
        <pc:spChg chg="add mod">
          <ac:chgData name="Katy Plencner" userId="860166b5-261d-406b-b503-6f0d184be520" providerId="ADAL" clId="{35622E70-0EAF-0441-9A5F-EB05CF21C5C9}" dt="2023-09-25T18:38:38.384" v="784" actId="1076"/>
          <ac:spMkLst>
            <pc:docMk/>
            <pc:sldMk cId="3169730482" sldId="2076138390"/>
            <ac:spMk id="24" creationId="{F4D10335-89B9-99B9-E238-1149AF386C19}"/>
          </ac:spMkLst>
        </pc:spChg>
        <pc:spChg chg="add mod">
          <ac:chgData name="Katy Plencner" userId="860166b5-261d-406b-b503-6f0d184be520" providerId="ADAL" clId="{35622E70-0EAF-0441-9A5F-EB05CF21C5C9}" dt="2023-09-25T18:38:28.239" v="782" actId="1036"/>
          <ac:spMkLst>
            <pc:docMk/>
            <pc:sldMk cId="3169730482" sldId="2076138390"/>
            <ac:spMk id="25" creationId="{D1778772-A631-B02B-A16E-7EEDC1E91B4D}"/>
          </ac:spMkLst>
        </pc:spChg>
        <pc:spChg chg="add mod">
          <ac:chgData name="Katy Plencner" userId="860166b5-261d-406b-b503-6f0d184be520" providerId="ADAL" clId="{35622E70-0EAF-0441-9A5F-EB05CF21C5C9}" dt="2023-09-25T18:24:15.739" v="769" actId="207"/>
          <ac:spMkLst>
            <pc:docMk/>
            <pc:sldMk cId="3169730482" sldId="2076138390"/>
            <ac:spMk id="26" creationId="{13C5A145-8485-8F8D-BCB7-2D15972303F9}"/>
          </ac:spMkLst>
        </pc:spChg>
        <pc:spChg chg="add mod">
          <ac:chgData name="Katy Plencner" userId="860166b5-261d-406b-b503-6f0d184be520" providerId="ADAL" clId="{35622E70-0EAF-0441-9A5F-EB05CF21C5C9}" dt="2023-09-25T18:38:28.239" v="782" actId="1036"/>
          <ac:spMkLst>
            <pc:docMk/>
            <pc:sldMk cId="3169730482" sldId="2076138390"/>
            <ac:spMk id="27" creationId="{AB35834C-581C-E55B-C928-BC8C1BB91A69}"/>
          </ac:spMkLst>
        </pc:spChg>
        <pc:grpChg chg="add mod">
          <ac:chgData name="Katy Plencner" userId="860166b5-261d-406b-b503-6f0d184be520" providerId="ADAL" clId="{35622E70-0EAF-0441-9A5F-EB05CF21C5C9}" dt="2023-09-25T18:12:09.015" v="294" actId="1076"/>
          <ac:grpSpMkLst>
            <pc:docMk/>
            <pc:sldMk cId="3169730482" sldId="2076138390"/>
            <ac:grpSpMk id="19" creationId="{379B2723-2C4F-27BB-0A00-972521BF3D1C}"/>
          </ac:grpSpMkLst>
        </pc:grpChg>
        <pc:cxnChg chg="add mod">
          <ac:chgData name="Katy Plencner" userId="860166b5-261d-406b-b503-6f0d184be520" providerId="ADAL" clId="{35622E70-0EAF-0441-9A5F-EB05CF21C5C9}" dt="2023-09-25T18:12:05.029" v="293" actId="164"/>
          <ac:cxnSpMkLst>
            <pc:docMk/>
            <pc:sldMk cId="3169730482" sldId="2076138390"/>
            <ac:cxnSpMk id="5" creationId="{865550D1-EB8A-CC01-4DCB-90AF4FB60322}"/>
          </ac:cxnSpMkLst>
        </pc:cxnChg>
        <pc:cxnChg chg="add mod">
          <ac:chgData name="Katy Plencner" userId="860166b5-261d-406b-b503-6f0d184be520" providerId="ADAL" clId="{35622E70-0EAF-0441-9A5F-EB05CF21C5C9}" dt="2023-09-25T18:12:05.029" v="293" actId="164"/>
          <ac:cxnSpMkLst>
            <pc:docMk/>
            <pc:sldMk cId="3169730482" sldId="2076138390"/>
            <ac:cxnSpMk id="9" creationId="{0157D380-F291-1FC7-F25E-BC4BF8AAF0AF}"/>
          </ac:cxnSpMkLst>
        </pc:cxnChg>
        <pc:cxnChg chg="add del mod">
          <ac:chgData name="Katy Plencner" userId="860166b5-261d-406b-b503-6f0d184be520" providerId="ADAL" clId="{35622E70-0EAF-0441-9A5F-EB05CF21C5C9}" dt="2023-09-25T18:04:03.558" v="113"/>
          <ac:cxnSpMkLst>
            <pc:docMk/>
            <pc:sldMk cId="3169730482" sldId="2076138390"/>
            <ac:cxnSpMk id="11" creationId="{E1E5E223-3CC2-29B2-A979-707EEC7A9580}"/>
          </ac:cxnSpMkLst>
        </pc:cxnChg>
        <pc:cxnChg chg="add mod">
          <ac:chgData name="Katy Plencner" userId="860166b5-261d-406b-b503-6f0d184be520" providerId="ADAL" clId="{35622E70-0EAF-0441-9A5F-EB05CF21C5C9}" dt="2023-09-25T18:12:05.029" v="293" actId="164"/>
          <ac:cxnSpMkLst>
            <pc:docMk/>
            <pc:sldMk cId="3169730482" sldId="2076138390"/>
            <ac:cxnSpMk id="12" creationId="{D66D7A07-6F80-3E68-D7F0-E93E9D152C6D}"/>
          </ac:cxnSpMkLst>
        </pc:cxnChg>
        <pc:cxnChg chg="add mod">
          <ac:chgData name="Katy Plencner" userId="860166b5-261d-406b-b503-6f0d184be520" providerId="ADAL" clId="{35622E70-0EAF-0441-9A5F-EB05CF21C5C9}" dt="2023-09-25T18:12:05.029" v="293" actId="164"/>
          <ac:cxnSpMkLst>
            <pc:docMk/>
            <pc:sldMk cId="3169730482" sldId="2076138390"/>
            <ac:cxnSpMk id="13" creationId="{6FAB8B7C-8930-D7C5-9564-5B40983F4896}"/>
          </ac:cxnSpMkLst>
        </pc:cxnChg>
        <pc:cxnChg chg="add mod">
          <ac:chgData name="Katy Plencner" userId="860166b5-261d-406b-b503-6f0d184be520" providerId="ADAL" clId="{35622E70-0EAF-0441-9A5F-EB05CF21C5C9}" dt="2023-09-25T18:12:05.029" v="293" actId="164"/>
          <ac:cxnSpMkLst>
            <pc:docMk/>
            <pc:sldMk cId="3169730482" sldId="2076138390"/>
            <ac:cxnSpMk id="14" creationId="{A23DDFAE-41E1-38AC-C6D0-919886627F49}"/>
          </ac:cxnSpMkLst>
        </pc:cxnChg>
        <pc:cxnChg chg="add mod">
          <ac:chgData name="Katy Plencner" userId="860166b5-261d-406b-b503-6f0d184be520" providerId="ADAL" clId="{35622E70-0EAF-0441-9A5F-EB05CF21C5C9}" dt="2023-09-25T18:12:05.029" v="293" actId="164"/>
          <ac:cxnSpMkLst>
            <pc:docMk/>
            <pc:sldMk cId="3169730482" sldId="2076138390"/>
            <ac:cxnSpMk id="15" creationId="{525FD3A4-AC4B-D9D3-B56C-0799D6C24C86}"/>
          </ac:cxnSpMkLst>
        </pc:cxnChg>
        <pc:cxnChg chg="add mod">
          <ac:chgData name="Katy Plencner" userId="860166b5-261d-406b-b503-6f0d184be520" providerId="ADAL" clId="{35622E70-0EAF-0441-9A5F-EB05CF21C5C9}" dt="2023-09-25T18:12:05.029" v="293" actId="164"/>
          <ac:cxnSpMkLst>
            <pc:docMk/>
            <pc:sldMk cId="3169730482" sldId="2076138390"/>
            <ac:cxnSpMk id="16" creationId="{E38D8FED-19F7-8998-3DF5-B1E677C3C337}"/>
          </ac:cxnSpMkLst>
        </pc:cxnChg>
        <pc:cxnChg chg="add mod">
          <ac:chgData name="Katy Plencner" userId="860166b5-261d-406b-b503-6f0d184be520" providerId="ADAL" clId="{35622E70-0EAF-0441-9A5F-EB05CF21C5C9}" dt="2023-09-25T18:12:05.029" v="293" actId="164"/>
          <ac:cxnSpMkLst>
            <pc:docMk/>
            <pc:sldMk cId="3169730482" sldId="2076138390"/>
            <ac:cxnSpMk id="17" creationId="{230A8ED4-5343-1FE0-00D8-DE79BD4883C0}"/>
          </ac:cxnSpMkLst>
        </pc:cxnChg>
        <pc:cxnChg chg="add mod">
          <ac:chgData name="Katy Plencner" userId="860166b5-261d-406b-b503-6f0d184be520" providerId="ADAL" clId="{35622E70-0EAF-0441-9A5F-EB05CF21C5C9}" dt="2023-09-25T18:12:05.029" v="293" actId="164"/>
          <ac:cxnSpMkLst>
            <pc:docMk/>
            <pc:sldMk cId="3169730482" sldId="2076138390"/>
            <ac:cxnSpMk id="18" creationId="{5E7F8807-48E4-6AC6-697C-B65D86BD11A7}"/>
          </ac:cxnSpMkLst>
        </pc:cxnChg>
      </pc:sldChg>
      <pc:sldChg chg="addSp modSp new mod modNotesTx">
        <pc:chgData name="Katy Plencner" userId="860166b5-261d-406b-b503-6f0d184be520" providerId="ADAL" clId="{35622E70-0EAF-0441-9A5F-EB05CF21C5C9}" dt="2023-09-25T18:23:46.537" v="758" actId="20577"/>
        <pc:sldMkLst>
          <pc:docMk/>
          <pc:sldMk cId="879891248" sldId="2076138391"/>
        </pc:sldMkLst>
        <pc:spChg chg="mod">
          <ac:chgData name="Katy Plencner" userId="860166b5-261d-406b-b503-6f0d184be520" providerId="ADAL" clId="{35622E70-0EAF-0441-9A5F-EB05CF21C5C9}" dt="2023-09-25T18:07:00.597" v="228" actId="20577"/>
          <ac:spMkLst>
            <pc:docMk/>
            <pc:sldMk cId="879891248" sldId="2076138391"/>
            <ac:spMk id="2" creationId="{E92C8D0D-9A32-DA9B-B898-DABE48583B58}"/>
          </ac:spMkLst>
        </pc:spChg>
        <pc:spChg chg="mod">
          <ac:chgData name="Katy Plencner" userId="860166b5-261d-406b-b503-6f0d184be520" providerId="ADAL" clId="{35622E70-0EAF-0441-9A5F-EB05CF21C5C9}" dt="2023-09-25T18:11:26.451" v="289" actId="14100"/>
          <ac:spMkLst>
            <pc:docMk/>
            <pc:sldMk cId="879891248" sldId="2076138391"/>
            <ac:spMk id="3" creationId="{57A96A52-2588-05AC-55EF-7946B02BF119}"/>
          </ac:spMkLst>
        </pc:spChg>
        <pc:picChg chg="add mod">
          <ac:chgData name="Katy Plencner" userId="860166b5-261d-406b-b503-6f0d184be520" providerId="ADAL" clId="{35622E70-0EAF-0441-9A5F-EB05CF21C5C9}" dt="2023-09-25T18:11:45.127" v="292" actId="1076"/>
          <ac:picMkLst>
            <pc:docMk/>
            <pc:sldMk cId="879891248" sldId="2076138391"/>
            <ac:picMk id="4" creationId="{39D25EC9-66E9-B2D3-2354-97322AE2F1C1}"/>
          </ac:picMkLst>
        </pc:picChg>
      </pc:sldChg>
      <pc:sldChg chg="addSp delSp modSp add del mod addAnim delAnim modAnim modNotesTx">
        <pc:chgData name="Katy Plencner" userId="860166b5-261d-406b-b503-6f0d184be520" providerId="ADAL" clId="{35622E70-0EAF-0441-9A5F-EB05CF21C5C9}" dt="2023-09-28T15:42:24.473" v="824" actId="1076"/>
        <pc:sldMkLst>
          <pc:docMk/>
          <pc:sldMk cId="1981525818" sldId="2076138392"/>
        </pc:sldMkLst>
        <pc:spChg chg="del">
          <ac:chgData name="Katy Plencner" userId="860166b5-261d-406b-b503-6f0d184be520" providerId="ADAL" clId="{35622E70-0EAF-0441-9A5F-EB05CF21C5C9}" dt="2023-09-28T15:39:03.278" v="792" actId="478"/>
          <ac:spMkLst>
            <pc:docMk/>
            <pc:sldMk cId="1981525818" sldId="2076138392"/>
            <ac:spMk id="2" creationId="{8B9DC4E5-F0DD-3C4C-A69A-6BD14B197840}"/>
          </ac:spMkLst>
        </pc:spChg>
        <pc:spChg chg="add del">
          <ac:chgData name="Katy Plencner" userId="860166b5-261d-406b-b503-6f0d184be520" providerId="ADAL" clId="{35622E70-0EAF-0441-9A5F-EB05CF21C5C9}" dt="2023-09-28T15:40:01.694" v="803" actId="478"/>
          <ac:spMkLst>
            <pc:docMk/>
            <pc:sldMk cId="1981525818" sldId="2076138392"/>
            <ac:spMk id="4" creationId="{A694D84B-F7B9-14DD-5EB8-385F26C09927}"/>
          </ac:spMkLst>
        </pc:spChg>
        <pc:spChg chg="add del">
          <ac:chgData name="Katy Plencner" userId="860166b5-261d-406b-b503-6f0d184be520" providerId="ADAL" clId="{35622E70-0EAF-0441-9A5F-EB05CF21C5C9}" dt="2023-09-28T15:40:03.406" v="805" actId="478"/>
          <ac:spMkLst>
            <pc:docMk/>
            <pc:sldMk cId="1981525818" sldId="2076138392"/>
            <ac:spMk id="7" creationId="{D81055D0-9D14-8073-2B18-3CA19C96ED50}"/>
          </ac:spMkLst>
        </pc:spChg>
        <pc:spChg chg="add del">
          <ac:chgData name="Katy Plencner" userId="860166b5-261d-406b-b503-6f0d184be520" providerId="ADAL" clId="{35622E70-0EAF-0441-9A5F-EB05CF21C5C9}" dt="2023-09-28T15:40:03.760" v="806" actId="478"/>
          <ac:spMkLst>
            <pc:docMk/>
            <pc:sldMk cId="1981525818" sldId="2076138392"/>
            <ac:spMk id="8" creationId="{F13C1FED-A715-456F-A322-C6475DBB2404}"/>
          </ac:spMkLst>
        </pc:spChg>
        <pc:spChg chg="add del">
          <ac:chgData name="Katy Plencner" userId="860166b5-261d-406b-b503-6f0d184be520" providerId="ADAL" clId="{35622E70-0EAF-0441-9A5F-EB05CF21C5C9}" dt="2023-09-28T15:40:02.791" v="804" actId="478"/>
          <ac:spMkLst>
            <pc:docMk/>
            <pc:sldMk cId="1981525818" sldId="2076138392"/>
            <ac:spMk id="9" creationId="{89C8D3C9-C790-44A8-824D-407A445BA477}"/>
          </ac:spMkLst>
        </pc:spChg>
        <pc:spChg chg="add del">
          <ac:chgData name="Katy Plencner" userId="860166b5-261d-406b-b503-6f0d184be520" providerId="ADAL" clId="{35622E70-0EAF-0441-9A5F-EB05CF21C5C9}" dt="2023-09-28T15:40:04.601" v="808" actId="478"/>
          <ac:spMkLst>
            <pc:docMk/>
            <pc:sldMk cId="1981525818" sldId="2076138392"/>
            <ac:spMk id="10" creationId="{CE111DBD-5550-B416-6AB9-41B4B9F62E61}"/>
          </ac:spMkLst>
        </pc:spChg>
        <pc:spChg chg="add del mod">
          <ac:chgData name="Katy Plencner" userId="860166b5-261d-406b-b503-6f0d184be520" providerId="ADAL" clId="{35622E70-0EAF-0441-9A5F-EB05CF21C5C9}" dt="2023-09-28T15:39:08.374" v="795" actId="478"/>
          <ac:spMkLst>
            <pc:docMk/>
            <pc:sldMk cId="1981525818" sldId="2076138392"/>
            <ac:spMk id="11" creationId="{7AF1A83D-4768-7186-ED15-AC227BB837A2}"/>
          </ac:spMkLst>
        </pc:spChg>
        <pc:spChg chg="add del">
          <ac:chgData name="Katy Plencner" userId="860166b5-261d-406b-b503-6f0d184be520" providerId="ADAL" clId="{35622E70-0EAF-0441-9A5F-EB05CF21C5C9}" dt="2023-09-28T15:40:04.185" v="807" actId="478"/>
          <ac:spMkLst>
            <pc:docMk/>
            <pc:sldMk cId="1981525818" sldId="2076138392"/>
            <ac:spMk id="12" creationId="{6BD0D959-CFE0-44A9-80A4-BC04739EE1FB}"/>
          </ac:spMkLst>
        </pc:spChg>
        <pc:spChg chg="add mod">
          <ac:chgData name="Katy Plencner" userId="860166b5-261d-406b-b503-6f0d184be520" providerId="ADAL" clId="{35622E70-0EAF-0441-9A5F-EB05CF21C5C9}" dt="2023-09-28T15:41:22.584" v="819" actId="20577"/>
          <ac:spMkLst>
            <pc:docMk/>
            <pc:sldMk cId="1981525818" sldId="2076138392"/>
            <ac:spMk id="14" creationId="{65A2CB8A-AEF6-2153-06E1-C5008EACFF57}"/>
          </ac:spMkLst>
        </pc:spChg>
        <pc:spChg chg="add mod">
          <ac:chgData name="Katy Plencner" userId="860166b5-261d-406b-b503-6f0d184be520" providerId="ADAL" clId="{35622E70-0EAF-0441-9A5F-EB05CF21C5C9}" dt="2023-09-28T15:42:24.473" v="824" actId="1076"/>
          <ac:spMkLst>
            <pc:docMk/>
            <pc:sldMk cId="1981525818" sldId="2076138392"/>
            <ac:spMk id="15" creationId="{9A016584-09E2-D6C1-18D7-654F17271E2C}"/>
          </ac:spMkLst>
        </pc:spChg>
        <pc:picChg chg="del">
          <ac:chgData name="Katy Plencner" userId="860166b5-261d-406b-b503-6f0d184be520" providerId="ADAL" clId="{35622E70-0EAF-0441-9A5F-EB05CF21C5C9}" dt="2023-09-28T15:39:05.080" v="793" actId="478"/>
          <ac:picMkLst>
            <pc:docMk/>
            <pc:sldMk cId="1981525818" sldId="2076138392"/>
            <ac:picMk id="3" creationId="{8A97D1B4-56D0-4F12-923B-527A20111122}"/>
          </ac:picMkLst>
        </pc:picChg>
        <pc:picChg chg="add mod">
          <ac:chgData name="Katy Plencner" userId="860166b5-261d-406b-b503-6f0d184be520" providerId="ADAL" clId="{35622E70-0EAF-0441-9A5F-EB05CF21C5C9}" dt="2023-09-28T15:39:05.544" v="794"/>
          <ac:picMkLst>
            <pc:docMk/>
            <pc:sldMk cId="1981525818" sldId="2076138392"/>
            <ac:picMk id="13" creationId="{44E5B63B-C1B1-8526-839E-332CD7246CD9}"/>
          </ac:picMkLst>
        </pc:picChg>
      </pc:sldChg>
      <pc:sldChg chg="add del">
        <pc:chgData name="Katy Plencner" userId="860166b5-261d-406b-b503-6f0d184be520" providerId="ADAL" clId="{35622E70-0EAF-0441-9A5F-EB05CF21C5C9}" dt="2023-09-28T15:41:04.728" v="816" actId="2696"/>
        <pc:sldMkLst>
          <pc:docMk/>
          <pc:sldMk cId="2291275687" sldId="2076138393"/>
        </pc:sldMkLst>
      </pc:sldChg>
      <pc:sldChg chg="addSp delSp modSp add del mod delAnim modAnim">
        <pc:chgData name="Katy Plencner" userId="860166b5-261d-406b-b503-6f0d184be520" providerId="ADAL" clId="{35622E70-0EAF-0441-9A5F-EB05CF21C5C9}" dt="2023-09-28T15:46:55.877" v="905" actId="2696"/>
        <pc:sldMkLst>
          <pc:docMk/>
          <pc:sldMk cId="3210622254" sldId="2076138393"/>
        </pc:sldMkLst>
        <pc:spChg chg="add mod">
          <ac:chgData name="Katy Plencner" userId="860166b5-261d-406b-b503-6f0d184be520" providerId="ADAL" clId="{35622E70-0EAF-0441-9A5F-EB05CF21C5C9}" dt="2023-09-28T15:45:18.105" v="899" actId="1076"/>
          <ac:spMkLst>
            <pc:docMk/>
            <pc:sldMk cId="3210622254" sldId="2076138393"/>
            <ac:spMk id="3" creationId="{2F4D1C03-F8AA-AE42-BCC8-326C7E76D34E}"/>
          </ac:spMkLst>
        </pc:spChg>
        <pc:spChg chg="del">
          <ac:chgData name="Katy Plencner" userId="860166b5-261d-406b-b503-6f0d184be520" providerId="ADAL" clId="{35622E70-0EAF-0441-9A5F-EB05CF21C5C9}" dt="2023-09-28T15:43:26.379" v="829" actId="478"/>
          <ac:spMkLst>
            <pc:docMk/>
            <pc:sldMk cId="3210622254" sldId="2076138393"/>
            <ac:spMk id="4" creationId="{A694D84B-F7B9-14DD-5EB8-385F26C09927}"/>
          </ac:spMkLst>
        </pc:spChg>
        <pc:spChg chg="mod">
          <ac:chgData name="Katy Plencner" userId="860166b5-261d-406b-b503-6f0d184be520" providerId="ADAL" clId="{35622E70-0EAF-0441-9A5F-EB05CF21C5C9}" dt="2023-09-28T15:44:52.916" v="893" actId="1035"/>
          <ac:spMkLst>
            <pc:docMk/>
            <pc:sldMk cId="3210622254" sldId="2076138393"/>
            <ac:spMk id="6" creationId="{A405A25F-640A-A7E8-9147-5AF836279689}"/>
          </ac:spMkLst>
        </pc:spChg>
        <pc:spChg chg="del">
          <ac:chgData name="Katy Plencner" userId="860166b5-261d-406b-b503-6f0d184be520" providerId="ADAL" clId="{35622E70-0EAF-0441-9A5F-EB05CF21C5C9}" dt="2023-09-28T15:44:55.799" v="894" actId="478"/>
          <ac:spMkLst>
            <pc:docMk/>
            <pc:sldMk cId="3210622254" sldId="2076138393"/>
            <ac:spMk id="7" creationId="{D81055D0-9D14-8073-2B18-3CA19C96ED50}"/>
          </ac:spMkLst>
        </pc:spChg>
        <pc:spChg chg="mod">
          <ac:chgData name="Katy Plencner" userId="860166b5-261d-406b-b503-6f0d184be520" providerId="ADAL" clId="{35622E70-0EAF-0441-9A5F-EB05CF21C5C9}" dt="2023-09-28T15:44:52.916" v="893" actId="1035"/>
          <ac:spMkLst>
            <pc:docMk/>
            <pc:sldMk cId="3210622254" sldId="2076138393"/>
            <ac:spMk id="8" creationId="{F13C1FED-A715-456F-A322-C6475DBB2404}"/>
          </ac:spMkLst>
        </pc:spChg>
        <pc:spChg chg="mod">
          <ac:chgData name="Katy Plencner" userId="860166b5-261d-406b-b503-6f0d184be520" providerId="ADAL" clId="{35622E70-0EAF-0441-9A5F-EB05CF21C5C9}" dt="2023-09-28T15:44:52.916" v="893" actId="1035"/>
          <ac:spMkLst>
            <pc:docMk/>
            <pc:sldMk cId="3210622254" sldId="2076138393"/>
            <ac:spMk id="9" creationId="{89C8D3C9-C790-44A8-824D-407A445BA477}"/>
          </ac:spMkLst>
        </pc:spChg>
        <pc:spChg chg="del">
          <ac:chgData name="Katy Plencner" userId="860166b5-261d-406b-b503-6f0d184be520" providerId="ADAL" clId="{35622E70-0EAF-0441-9A5F-EB05CF21C5C9}" dt="2023-09-28T15:44:57.505" v="895" actId="478"/>
          <ac:spMkLst>
            <pc:docMk/>
            <pc:sldMk cId="3210622254" sldId="2076138393"/>
            <ac:spMk id="10" creationId="{CE111DBD-5550-B416-6AB9-41B4B9F62E61}"/>
          </ac:spMkLst>
        </pc:spChg>
        <pc:spChg chg="mod">
          <ac:chgData name="Katy Plencner" userId="860166b5-261d-406b-b503-6f0d184be520" providerId="ADAL" clId="{35622E70-0EAF-0441-9A5F-EB05CF21C5C9}" dt="2023-09-28T15:44:52.916" v="893" actId="1035"/>
          <ac:spMkLst>
            <pc:docMk/>
            <pc:sldMk cId="3210622254" sldId="2076138393"/>
            <ac:spMk id="12" creationId="{6BD0D959-CFE0-44A9-80A4-BC04739EE1FB}"/>
          </ac:spMkLst>
        </pc:spChg>
        <pc:spChg chg="mod">
          <ac:chgData name="Katy Plencner" userId="860166b5-261d-406b-b503-6f0d184be520" providerId="ADAL" clId="{35622E70-0EAF-0441-9A5F-EB05CF21C5C9}" dt="2023-09-28T15:44:44.886" v="887" actId="255"/>
          <ac:spMkLst>
            <pc:docMk/>
            <pc:sldMk cId="3210622254" sldId="2076138393"/>
            <ac:spMk id="14" creationId="{65A2CB8A-AEF6-2153-06E1-C5008EACFF57}"/>
          </ac:spMkLst>
        </pc:spChg>
        <pc:spChg chg="mod">
          <ac:chgData name="Katy Plencner" userId="860166b5-261d-406b-b503-6f0d184be520" providerId="ADAL" clId="{35622E70-0EAF-0441-9A5F-EB05CF21C5C9}" dt="2023-09-28T15:44:52.916" v="893" actId="1035"/>
          <ac:spMkLst>
            <pc:docMk/>
            <pc:sldMk cId="3210622254" sldId="2076138393"/>
            <ac:spMk id="15" creationId="{9A016584-09E2-D6C1-18D7-654F17271E2C}"/>
          </ac:spMkLst>
        </pc:spChg>
      </pc:sldChg>
      <pc:sldChg chg="add del">
        <pc:chgData name="Katy Plencner" userId="860166b5-261d-406b-b503-6f0d184be520" providerId="ADAL" clId="{35622E70-0EAF-0441-9A5F-EB05CF21C5C9}" dt="2023-09-28T15:41:02.772" v="815" actId="2696"/>
        <pc:sldMkLst>
          <pc:docMk/>
          <pc:sldMk cId="1211021897" sldId="2076138394"/>
        </pc:sldMkLst>
      </pc:sldChg>
      <pc:sldChg chg="addSp delSp modSp add mod delAnim modAnim">
        <pc:chgData name="Katy Plencner" userId="860166b5-261d-406b-b503-6f0d184be520" providerId="ADAL" clId="{35622E70-0EAF-0441-9A5F-EB05CF21C5C9}" dt="2023-09-28T15:47:17.787" v="909"/>
        <pc:sldMkLst>
          <pc:docMk/>
          <pc:sldMk cId="1750940530" sldId="2076138394"/>
        </pc:sldMkLst>
        <pc:spChg chg="add mod">
          <ac:chgData name="Katy Plencner" userId="860166b5-261d-406b-b503-6f0d184be520" providerId="ADAL" clId="{35622E70-0EAF-0441-9A5F-EB05CF21C5C9}" dt="2023-09-28T15:47:11.282" v="907"/>
          <ac:spMkLst>
            <pc:docMk/>
            <pc:sldMk cId="1750940530" sldId="2076138394"/>
            <ac:spMk id="2" creationId="{61A17ADC-3AFD-68FC-018F-0AFA43619512}"/>
          </ac:spMkLst>
        </pc:spChg>
        <pc:spChg chg="add del mod">
          <ac:chgData name="Katy Plencner" userId="860166b5-261d-406b-b503-6f0d184be520" providerId="ADAL" clId="{35622E70-0EAF-0441-9A5F-EB05CF21C5C9}" dt="2023-09-28T15:47:14.904" v="908" actId="478"/>
          <ac:spMkLst>
            <pc:docMk/>
            <pc:sldMk cId="1750940530" sldId="2076138394"/>
            <ac:spMk id="4" creationId="{CB79545D-47FB-2C03-5F85-C9C32BBCCE26}"/>
          </ac:spMkLst>
        </pc:spChg>
        <pc:spChg chg="del">
          <ac:chgData name="Katy Plencner" userId="860166b5-261d-406b-b503-6f0d184be520" providerId="ADAL" clId="{35622E70-0EAF-0441-9A5F-EB05CF21C5C9}" dt="2023-09-28T15:47:10.078" v="906" actId="478"/>
          <ac:spMkLst>
            <pc:docMk/>
            <pc:sldMk cId="1750940530" sldId="2076138394"/>
            <ac:spMk id="6" creationId="{A405A25F-640A-A7E8-9147-5AF836279689}"/>
          </ac:spMkLst>
        </pc:spChg>
        <pc:spChg chg="del">
          <ac:chgData name="Katy Plencner" userId="860166b5-261d-406b-b503-6f0d184be520" providerId="ADAL" clId="{35622E70-0EAF-0441-9A5F-EB05CF21C5C9}" dt="2023-09-28T15:45:46.463" v="901" actId="478"/>
          <ac:spMkLst>
            <pc:docMk/>
            <pc:sldMk cId="1750940530" sldId="2076138394"/>
            <ac:spMk id="8" creationId="{F13C1FED-A715-456F-A322-C6475DBB2404}"/>
          </ac:spMkLst>
        </pc:spChg>
        <pc:spChg chg="del">
          <ac:chgData name="Katy Plencner" userId="860166b5-261d-406b-b503-6f0d184be520" providerId="ADAL" clId="{35622E70-0EAF-0441-9A5F-EB05CF21C5C9}" dt="2023-09-28T15:45:49.507" v="904" actId="478"/>
          <ac:spMkLst>
            <pc:docMk/>
            <pc:sldMk cId="1750940530" sldId="2076138394"/>
            <ac:spMk id="9" creationId="{89C8D3C9-C790-44A8-824D-407A445BA477}"/>
          </ac:spMkLst>
        </pc:spChg>
        <pc:spChg chg="del">
          <ac:chgData name="Katy Plencner" userId="860166b5-261d-406b-b503-6f0d184be520" providerId="ADAL" clId="{35622E70-0EAF-0441-9A5F-EB05CF21C5C9}" dt="2023-09-28T15:45:48.744" v="903" actId="478"/>
          <ac:spMkLst>
            <pc:docMk/>
            <pc:sldMk cId="1750940530" sldId="2076138394"/>
            <ac:spMk id="12" creationId="{6BD0D959-CFE0-44A9-80A4-BC04739EE1FB}"/>
          </ac:spMkLst>
        </pc:spChg>
        <pc:spChg chg="del">
          <ac:chgData name="Katy Plencner" userId="860166b5-261d-406b-b503-6f0d184be520" providerId="ADAL" clId="{35622E70-0EAF-0441-9A5F-EB05CF21C5C9}" dt="2023-09-28T15:45:48.177" v="902" actId="478"/>
          <ac:spMkLst>
            <pc:docMk/>
            <pc:sldMk cId="1750940530" sldId="2076138394"/>
            <ac:spMk id="15" creationId="{9A016584-09E2-D6C1-18D7-654F17271E2C}"/>
          </ac:spMkLst>
        </pc:spChg>
      </pc:sldChg>
      <pc:sldChg chg="addSp delSp modSp add mod ord modAnim modNotesTx">
        <pc:chgData name="Katy Plencner" userId="860166b5-261d-406b-b503-6f0d184be520" providerId="ADAL" clId="{35622E70-0EAF-0441-9A5F-EB05CF21C5C9}" dt="2023-09-28T15:49:27.191" v="927"/>
        <pc:sldMkLst>
          <pc:docMk/>
          <pc:sldMk cId="3015757310" sldId="2076138395"/>
        </pc:sldMkLst>
        <pc:spChg chg="del">
          <ac:chgData name="Katy Plencner" userId="860166b5-261d-406b-b503-6f0d184be520" providerId="ADAL" clId="{35622E70-0EAF-0441-9A5F-EB05CF21C5C9}" dt="2023-09-28T15:48:18.424" v="914" actId="478"/>
          <ac:spMkLst>
            <pc:docMk/>
            <pc:sldMk cId="3015757310" sldId="2076138395"/>
            <ac:spMk id="2" creationId="{61A17ADC-3AFD-68FC-018F-0AFA43619512}"/>
          </ac:spMkLst>
        </pc:spChg>
        <pc:spChg chg="del">
          <ac:chgData name="Katy Plencner" userId="860166b5-261d-406b-b503-6f0d184be520" providerId="ADAL" clId="{35622E70-0EAF-0441-9A5F-EB05CF21C5C9}" dt="2023-09-28T15:48:17.729" v="913" actId="478"/>
          <ac:spMkLst>
            <pc:docMk/>
            <pc:sldMk cId="3015757310" sldId="2076138395"/>
            <ac:spMk id="3" creationId="{2F4D1C03-F8AA-AE42-BCC8-326C7E76D34E}"/>
          </ac:spMkLst>
        </pc:spChg>
        <pc:spChg chg="add mod">
          <ac:chgData name="Katy Plencner" userId="860166b5-261d-406b-b503-6f0d184be520" providerId="ADAL" clId="{35622E70-0EAF-0441-9A5F-EB05CF21C5C9}" dt="2023-09-28T15:48:19.727" v="915"/>
          <ac:spMkLst>
            <pc:docMk/>
            <pc:sldMk cId="3015757310" sldId="2076138395"/>
            <ac:spMk id="4" creationId="{7BF387F5-0FC8-637E-F48A-0C147B148E0C}"/>
          </ac:spMkLst>
        </pc:spChg>
        <pc:spChg chg="add mod">
          <ac:chgData name="Katy Plencner" userId="860166b5-261d-406b-b503-6f0d184be520" providerId="ADAL" clId="{35622E70-0EAF-0441-9A5F-EB05CF21C5C9}" dt="2023-09-28T15:48:19.727" v="915"/>
          <ac:spMkLst>
            <pc:docMk/>
            <pc:sldMk cId="3015757310" sldId="2076138395"/>
            <ac:spMk id="5" creationId="{5784F744-9CA4-A180-BA0A-9790E22A5CCC}"/>
          </ac:spMkLst>
        </pc:spChg>
        <pc:spChg chg="add mod">
          <ac:chgData name="Katy Plencner" userId="860166b5-261d-406b-b503-6f0d184be520" providerId="ADAL" clId="{35622E70-0EAF-0441-9A5F-EB05CF21C5C9}" dt="2023-09-28T15:48:19.727" v="915"/>
          <ac:spMkLst>
            <pc:docMk/>
            <pc:sldMk cId="3015757310" sldId="2076138395"/>
            <ac:spMk id="6" creationId="{89613316-EF54-6E33-2341-AA44EDDFA116}"/>
          </ac:spMkLst>
        </pc:spChg>
        <pc:spChg chg="add del mod">
          <ac:chgData name="Katy Plencner" userId="860166b5-261d-406b-b503-6f0d184be520" providerId="ADAL" clId="{35622E70-0EAF-0441-9A5F-EB05CF21C5C9}" dt="2023-09-28T15:49:10.164" v="925" actId="478"/>
          <ac:spMkLst>
            <pc:docMk/>
            <pc:sldMk cId="3015757310" sldId="2076138395"/>
            <ac:spMk id="7" creationId="{6D88C73B-3ACC-8295-FA7B-910B9E618359}"/>
          </ac:spMkLst>
        </pc:spChg>
        <pc:spChg chg="add mod">
          <ac:chgData name="Katy Plencner" userId="860166b5-261d-406b-b503-6f0d184be520" providerId="ADAL" clId="{35622E70-0EAF-0441-9A5F-EB05CF21C5C9}" dt="2023-09-28T15:48:19.727" v="915"/>
          <ac:spMkLst>
            <pc:docMk/>
            <pc:sldMk cId="3015757310" sldId="2076138395"/>
            <ac:spMk id="8" creationId="{0639948F-5BE8-F201-CE84-253740BCDA2F}"/>
          </ac:spMkLst>
        </pc:spChg>
        <pc:spChg chg="add mod">
          <ac:chgData name="Katy Plencner" userId="860166b5-261d-406b-b503-6f0d184be520" providerId="ADAL" clId="{35622E70-0EAF-0441-9A5F-EB05CF21C5C9}" dt="2023-09-28T15:48:34.422" v="917" actId="1076"/>
          <ac:spMkLst>
            <pc:docMk/>
            <pc:sldMk cId="3015757310" sldId="2076138395"/>
            <ac:spMk id="9" creationId="{7B5330F5-624A-98F1-5080-9E057315772B}"/>
          </ac:spMkLst>
        </pc:spChg>
      </pc:sldChg>
      <pc:sldChg chg="addSp delSp modSp add mod ord delAnim modAnim modNotesTx">
        <pc:chgData name="Katy Plencner" userId="860166b5-261d-406b-b503-6f0d184be520" providerId="ADAL" clId="{35622E70-0EAF-0441-9A5F-EB05CF21C5C9}" dt="2023-09-28T15:54:20.815" v="1094" actId="20577"/>
        <pc:sldMkLst>
          <pc:docMk/>
          <pc:sldMk cId="1029491911" sldId="2076138396"/>
        </pc:sldMkLst>
        <pc:spChg chg="add mod">
          <ac:chgData name="Katy Plencner" userId="860166b5-261d-406b-b503-6f0d184be520" providerId="ADAL" clId="{35622E70-0EAF-0441-9A5F-EB05CF21C5C9}" dt="2023-09-28T15:50:24.156" v="933"/>
          <ac:spMkLst>
            <pc:docMk/>
            <pc:sldMk cId="1029491911" sldId="2076138396"/>
            <ac:spMk id="2" creationId="{A155A774-5093-02A1-1B88-B8C5F64D047D}"/>
          </ac:spMkLst>
        </pc:spChg>
        <pc:spChg chg="add del mod">
          <ac:chgData name="Katy Plencner" userId="860166b5-261d-406b-b503-6f0d184be520" providerId="ADAL" clId="{35622E70-0EAF-0441-9A5F-EB05CF21C5C9}" dt="2023-09-28T15:50:50.727" v="937" actId="478"/>
          <ac:spMkLst>
            <pc:docMk/>
            <pc:sldMk cId="1029491911" sldId="2076138396"/>
            <ac:spMk id="3" creationId="{02870614-841E-46D6-E5DA-4A2556001FBD}"/>
          </ac:spMkLst>
        </pc:spChg>
        <pc:spChg chg="del">
          <ac:chgData name="Katy Plencner" userId="860166b5-261d-406b-b503-6f0d184be520" providerId="ADAL" clId="{35622E70-0EAF-0441-9A5F-EB05CF21C5C9}" dt="2023-09-28T15:50:45.950" v="935" actId="478"/>
          <ac:spMkLst>
            <pc:docMk/>
            <pc:sldMk cId="1029491911" sldId="2076138396"/>
            <ac:spMk id="6" creationId="{89613316-EF54-6E33-2341-AA44EDDFA116}"/>
          </ac:spMkLst>
        </pc:spChg>
        <pc:spChg chg="add mod">
          <ac:chgData name="Katy Plencner" userId="860166b5-261d-406b-b503-6f0d184be520" providerId="ADAL" clId="{35622E70-0EAF-0441-9A5F-EB05CF21C5C9}" dt="2023-09-28T15:50:33.542" v="934"/>
          <ac:spMkLst>
            <pc:docMk/>
            <pc:sldMk cId="1029491911" sldId="2076138396"/>
            <ac:spMk id="7" creationId="{F04B4767-09D9-84D8-6628-954E3F6DE9B7}"/>
          </ac:spMkLst>
        </pc:spChg>
        <pc:spChg chg="del">
          <ac:chgData name="Katy Plencner" userId="860166b5-261d-406b-b503-6f0d184be520" providerId="ADAL" clId="{35622E70-0EAF-0441-9A5F-EB05CF21C5C9}" dt="2023-09-28T15:50:55.158" v="938" actId="478"/>
          <ac:spMkLst>
            <pc:docMk/>
            <pc:sldMk cId="1029491911" sldId="2076138396"/>
            <ac:spMk id="9" creationId="{7B5330F5-624A-98F1-5080-9E057315772B}"/>
          </ac:spMkLst>
        </pc:spChg>
        <pc:spChg chg="add mod">
          <ac:chgData name="Katy Plencner" userId="860166b5-261d-406b-b503-6f0d184be520" providerId="ADAL" clId="{35622E70-0EAF-0441-9A5F-EB05CF21C5C9}" dt="2023-09-28T15:50:46.290" v="936"/>
          <ac:spMkLst>
            <pc:docMk/>
            <pc:sldMk cId="1029491911" sldId="2076138396"/>
            <ac:spMk id="10" creationId="{72361187-F7AC-E3DE-3224-24D85AFD865E}"/>
          </ac:spMkLst>
        </pc:spChg>
        <pc:spChg chg="add del mod">
          <ac:chgData name="Katy Plencner" userId="860166b5-261d-406b-b503-6f0d184be520" providerId="ADAL" clId="{35622E70-0EAF-0441-9A5F-EB05CF21C5C9}" dt="2023-09-28T15:53:45.593" v="944" actId="478"/>
          <ac:spMkLst>
            <pc:docMk/>
            <pc:sldMk cId="1029491911" sldId="2076138396"/>
            <ac:spMk id="11" creationId="{833C6A1E-1E73-6F37-6CD1-7A145A4CE084}"/>
          </ac:spMkLst>
        </pc:spChg>
        <pc:spChg chg="add mod">
          <ac:chgData name="Katy Plencner" userId="860166b5-261d-406b-b503-6f0d184be520" providerId="ADAL" clId="{35622E70-0EAF-0441-9A5F-EB05CF21C5C9}" dt="2023-09-28T15:54:20.815" v="1094" actId="20577"/>
          <ac:spMkLst>
            <pc:docMk/>
            <pc:sldMk cId="1029491911" sldId="2076138396"/>
            <ac:spMk id="12" creationId="{DD8F8FE5-4624-C02C-3B14-14330D13CF3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9/29/23 3:46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9/29/23 3:46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zure.microsoft.com/en-au/services/cognitive-servic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au/services/cognitive-service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education.minecraft.net/hour-of-code-2020"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dirty="0">
                <a:solidFill>
                  <a:srgbClr val="000000"/>
                </a:solidFill>
                <a:effectLst/>
                <a:latin typeface="Segoe UI" panose="020B0502040204020203" pitchFamily="34" charset="0"/>
                <a:ea typeface="Times New Roman" panose="02020603050405020304" pitchFamily="18" charset="0"/>
              </a:rPr>
              <a:t>This is a title slide that you can have up at the beginning of Lesson 2 of the Imagine Cup Junior for Beginners. </a:t>
            </a:r>
            <a:r>
              <a:rPr lang="en-AU" sz="1800" dirty="0">
                <a:solidFill>
                  <a:srgbClr val="000000"/>
                </a:solidFill>
                <a:effectLst/>
                <a:latin typeface="Segoe UI" panose="020B0502040204020203" pitchFamily="34" charset="0"/>
                <a:ea typeface="Times New Roman" panose="02020603050405020304" pitchFamily="18" charset="0"/>
              </a:rPr>
              <a:t> </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a:t>
            </a:fld>
            <a:endParaRPr lang="en-US"/>
          </a:p>
        </p:txBody>
      </p:sp>
    </p:spTree>
    <p:extLst>
      <p:ext uri="{BB962C8B-B14F-4D97-AF65-F5344CB8AC3E}">
        <p14:creationId xmlns:p14="http://schemas.microsoft.com/office/powerpoint/2010/main" val="4234674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850" dirty="0">
                <a:latin typeface="Segoe UI Light"/>
                <a:cs typeface="Segoe UI Light"/>
              </a:rPr>
              <a:t>Here we define what artificial intelligence is. There are plenty of definitions out there, but in Imagine Cup Junior for Beginners we use this simple overview.</a:t>
            </a:r>
            <a:r>
              <a:rPr lang="en-US" sz="850" b="1" dirty="0">
                <a:latin typeface="Segoe UI Light"/>
                <a:cs typeface="Segoe UI Light"/>
              </a:rPr>
              <a:t> ‘</a:t>
            </a:r>
            <a:r>
              <a:rPr lang="en-US" sz="850" dirty="0">
                <a:latin typeface="Segoe UI Light"/>
                <a:cs typeface="Segoe UI Light"/>
              </a:rPr>
              <a:t>Artificial Intelligence is an attempt to make a computer, a robot, or other piece of technology ‘think’ and process data in the same way as we humans do.’</a:t>
            </a:r>
            <a:r>
              <a:rPr lang="en-AU" sz="850" dirty="0">
                <a:latin typeface="Segoe UI Light"/>
                <a:cs typeface="Segoe UI Light"/>
              </a:rPr>
              <a:t> </a:t>
            </a:r>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99291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dirty="0">
                <a:effectLst/>
                <a:latin typeface="Segoe UI" panose="020B0502040204020203" pitchFamily="34" charset="0"/>
                <a:ea typeface="Calibri" panose="020F0502020204030204" pitchFamily="34" charset="0"/>
              </a:rPr>
              <a:t>A brief history of AI: Highlight key moments of technology evolution that brought us to the current state of AI today. The emphasis here is to tell the story of how AI came to be and to introduce some other terms related to AI. Tell students that they will learn more about generative AI in the next lesson.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3170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Recap of key terms: </a:t>
            </a:r>
            <a:r>
              <a:rPr lang="en-US" sz="1800" dirty="0">
                <a:effectLst/>
                <a:latin typeface="Segoe UI" panose="020B0502040204020203" pitchFamily="34" charset="0"/>
                <a:ea typeface="Calibri" panose="020F0502020204030204" pitchFamily="34" charset="0"/>
                <a:cs typeface="Segoe UI" panose="020B0502040204020203" pitchFamily="34" charset="0"/>
              </a:rPr>
              <a:t>The timeline introduced a few key terms that support students in furthering their understanding of AI. These terms are: Machine Learning, Neural Network, Large Language Models, Chatbots, and Generative AI.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19398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#1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 the first ten-minute sprint of Lesson 2 your students can work in their teams to </a:t>
            </a:r>
            <a:r>
              <a:rPr lang="en-AU"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go online to research how people have already used AI to try to solve the problem that they have decided to work on as a team. This is a useful use of their time, as one of the ways that their submissions are judged is on how innovative they are. This early research allows them to keep a record of what people have already invented on that problem and helps them to ensure that the idea they end up submitting is different.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13</a:t>
            </a:fld>
            <a:endParaRPr lang="en-US"/>
          </a:p>
        </p:txBody>
      </p:sp>
    </p:spTree>
    <p:extLst>
      <p:ext uri="{BB962C8B-B14F-4D97-AF65-F5344CB8AC3E}">
        <p14:creationId xmlns:p14="http://schemas.microsoft.com/office/powerpoint/2010/main" val="1926929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Times New Roman" panose="02020603050405020304" pitchFamily="18" charset="0"/>
              </a:rPr>
              <a:t>Rapid Reflection –</a:t>
            </a:r>
            <a:r>
              <a:rPr lang="en-US" sz="1800" b="1" dirty="0">
                <a:solidFill>
                  <a:srgbClr val="7030A0"/>
                </a:solidFill>
                <a:effectLst/>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As a way of bringing your students back from their sprint, this is a chance to reflect as a class, and again for you as their teacher to emphasize that when they do begin to innovate their ideas that they are creating something unique and new!</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14</a:t>
            </a:fld>
            <a:endParaRPr lang="en-US"/>
          </a:p>
        </p:txBody>
      </p:sp>
    </p:spTree>
    <p:extLst>
      <p:ext uri="{BB962C8B-B14F-4D97-AF65-F5344CB8AC3E}">
        <p14:creationId xmlns:p14="http://schemas.microsoft.com/office/powerpoint/2010/main" val="22480633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dirty="0">
                <a:effectLst/>
                <a:latin typeface="Segoe UI" panose="020B0502040204020203" pitchFamily="34" charset="0"/>
                <a:ea typeface="Times New Roman" panose="02020603050405020304" pitchFamily="18" charset="0"/>
              </a:rPr>
              <a:t>In our training of students around the world in AI, we have found the simple process that we step through in the next slides very easy for them to understand. Essentially AI can be though of as: </a:t>
            </a:r>
            <a:endParaRPr lang="en-AU" sz="1800" dirty="0">
              <a:effectLst/>
              <a:latin typeface="Times New Roman" panose="02020603050405020304" pitchFamily="18" charset="0"/>
              <a:ea typeface="Times New Roman" panose="02020603050405020304" pitchFamily="18" charset="0"/>
            </a:endParaRPr>
          </a:p>
          <a:p>
            <a:pPr marL="342900" lvl="0" indent="-342900" fontAlgn="base">
              <a:buFont typeface="Segoe UI" panose="020B0502040204020203" pitchFamily="34" charset="0"/>
              <a:buChar char="-"/>
            </a:pPr>
            <a:r>
              <a:rPr lang="en-US" sz="1800" dirty="0">
                <a:effectLst/>
                <a:latin typeface="Segoe UI" panose="020B0502040204020203" pitchFamily="34" charset="0"/>
                <a:ea typeface="Times New Roman" panose="02020603050405020304" pitchFamily="18" charset="0"/>
              </a:rPr>
              <a:t>Step 1: Data is collected. </a:t>
            </a:r>
            <a:endParaRPr lang="en-AU" sz="1800" dirty="0">
              <a:effectLst/>
              <a:latin typeface="Times New Roman" panose="02020603050405020304" pitchFamily="18" charset="0"/>
              <a:ea typeface="Times New Roman" panose="02020603050405020304" pitchFamily="18" charset="0"/>
            </a:endParaRPr>
          </a:p>
          <a:p>
            <a:pPr marL="342900" lvl="0" indent="-342900" fontAlgn="base">
              <a:buFont typeface="Segoe UI" panose="020B0502040204020203" pitchFamily="34" charset="0"/>
              <a:buChar char="-"/>
            </a:pPr>
            <a:r>
              <a:rPr lang="en-US" sz="1800" dirty="0">
                <a:effectLst/>
                <a:latin typeface="Segoe UI" panose="020B0502040204020203" pitchFamily="34" charset="0"/>
                <a:ea typeface="Times New Roman" panose="02020603050405020304" pitchFamily="18" charset="0"/>
              </a:rPr>
              <a:t>Step 2: This is received by the AI. </a:t>
            </a:r>
            <a:endParaRPr lang="en-AU" sz="1800" dirty="0">
              <a:effectLst/>
              <a:latin typeface="Times New Roman" panose="02020603050405020304" pitchFamily="18" charset="0"/>
              <a:ea typeface="Times New Roman" panose="02020603050405020304" pitchFamily="18" charset="0"/>
            </a:endParaRPr>
          </a:p>
          <a:p>
            <a:pPr marL="342900" lvl="0" indent="-342900" fontAlgn="base">
              <a:buFont typeface="Segoe UI" panose="020B0502040204020203" pitchFamily="34" charset="0"/>
              <a:buChar char="-"/>
            </a:pPr>
            <a:r>
              <a:rPr lang="en-US" sz="1800" dirty="0">
                <a:effectLst/>
                <a:latin typeface="Segoe UI" panose="020B0502040204020203" pitchFamily="34" charset="0"/>
                <a:ea typeface="Times New Roman" panose="02020603050405020304" pitchFamily="18" charset="0"/>
              </a:rPr>
              <a:t>Step 3: A decision or outcome is created. </a:t>
            </a:r>
            <a:endParaRPr lang="en-AU" sz="1800" dirty="0">
              <a:effectLst/>
              <a:latin typeface="Times New Roman" panose="02020603050405020304" pitchFamily="18" charset="0"/>
              <a:ea typeface="Times New Roman" panose="02020603050405020304" pitchFamily="18" charset="0"/>
            </a:endParaRPr>
          </a:p>
          <a:p>
            <a:pPr fontAlgn="base"/>
            <a:r>
              <a:rPr lang="en-US" sz="1800" dirty="0">
                <a:effectLst/>
                <a:latin typeface="Segoe UI" panose="020B0502040204020203" pitchFamily="34" charset="0"/>
                <a:ea typeface="Times New Roman" panose="02020603050405020304" pitchFamily="18" charset="0"/>
              </a:rPr>
              <a:t>We will use this approach in the coming lessons to help your students create their AI concepts, so this is an important process to help them understand. At Step 1, we can therefore ask the question of what data is collected, and also how it is collected. This is a good setup for the next video, which explains the Microsoft Cognitive Services and the very important tool called APIs.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59553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dirty="0">
                <a:effectLst/>
                <a:latin typeface="Segoe UI" panose="020B0502040204020203" pitchFamily="34" charset="0"/>
                <a:ea typeface="Times New Roman" panose="02020603050405020304" pitchFamily="18" charset="0"/>
              </a:rPr>
              <a:t>In our training of students around the world in AI, we have found the simple process that we step through in the next slides very easy for them to understand. Essentially AI can be though of as: </a:t>
            </a:r>
            <a:endParaRPr lang="en-AU" sz="1800" dirty="0">
              <a:effectLst/>
              <a:latin typeface="Times New Roman" panose="02020603050405020304" pitchFamily="18" charset="0"/>
              <a:ea typeface="Times New Roman" panose="02020603050405020304" pitchFamily="18" charset="0"/>
            </a:endParaRPr>
          </a:p>
          <a:p>
            <a:pPr marL="342900" lvl="0" indent="-342900" fontAlgn="base">
              <a:buFont typeface="Segoe UI" panose="020B0502040204020203" pitchFamily="34" charset="0"/>
              <a:buChar char="-"/>
            </a:pPr>
            <a:r>
              <a:rPr lang="en-US" sz="1800" dirty="0">
                <a:effectLst/>
                <a:latin typeface="Segoe UI" panose="020B0502040204020203" pitchFamily="34" charset="0"/>
                <a:ea typeface="Times New Roman" panose="02020603050405020304" pitchFamily="18" charset="0"/>
              </a:rPr>
              <a:t>Step 1: Data is collected. </a:t>
            </a:r>
            <a:endParaRPr lang="en-AU" sz="1800" dirty="0">
              <a:effectLst/>
              <a:latin typeface="Times New Roman" panose="02020603050405020304" pitchFamily="18" charset="0"/>
              <a:ea typeface="Times New Roman" panose="02020603050405020304" pitchFamily="18" charset="0"/>
            </a:endParaRPr>
          </a:p>
          <a:p>
            <a:pPr marL="342900" lvl="0" indent="-342900" fontAlgn="base">
              <a:buFont typeface="Segoe UI" panose="020B0502040204020203" pitchFamily="34" charset="0"/>
              <a:buChar char="-"/>
            </a:pPr>
            <a:r>
              <a:rPr lang="en-US" sz="1800" dirty="0">
                <a:effectLst/>
                <a:latin typeface="Segoe UI" panose="020B0502040204020203" pitchFamily="34" charset="0"/>
                <a:ea typeface="Times New Roman" panose="02020603050405020304" pitchFamily="18" charset="0"/>
              </a:rPr>
              <a:t>Step 2: This is received by the AI. </a:t>
            </a:r>
            <a:endParaRPr lang="en-AU" sz="1800" dirty="0">
              <a:effectLst/>
              <a:latin typeface="Times New Roman" panose="02020603050405020304" pitchFamily="18" charset="0"/>
              <a:ea typeface="Times New Roman" panose="02020603050405020304" pitchFamily="18" charset="0"/>
            </a:endParaRPr>
          </a:p>
          <a:p>
            <a:pPr marL="342900" lvl="0" indent="-342900" fontAlgn="base">
              <a:buFont typeface="Segoe UI" panose="020B0502040204020203" pitchFamily="34" charset="0"/>
              <a:buChar char="-"/>
            </a:pPr>
            <a:r>
              <a:rPr lang="en-US" sz="1800" dirty="0">
                <a:effectLst/>
                <a:latin typeface="Segoe UI" panose="020B0502040204020203" pitchFamily="34" charset="0"/>
                <a:ea typeface="Times New Roman" panose="02020603050405020304" pitchFamily="18" charset="0"/>
              </a:rPr>
              <a:t>Step 3: A decision or outcome is created. </a:t>
            </a:r>
            <a:endParaRPr lang="en-AU" sz="1800" dirty="0">
              <a:effectLst/>
              <a:latin typeface="Times New Roman" panose="02020603050405020304" pitchFamily="18" charset="0"/>
              <a:ea typeface="Times New Roman" panose="02020603050405020304" pitchFamily="18" charset="0"/>
            </a:endParaRPr>
          </a:p>
          <a:p>
            <a:pPr fontAlgn="base"/>
            <a:r>
              <a:rPr lang="en-US" sz="1800" dirty="0">
                <a:effectLst/>
                <a:latin typeface="Segoe UI" panose="020B0502040204020203" pitchFamily="34" charset="0"/>
                <a:ea typeface="Times New Roman" panose="02020603050405020304" pitchFamily="18" charset="0"/>
              </a:rPr>
              <a:t>We will use this approach in the coming lessons to help your students create their AI concepts, so this is an important process to help them understand. At Step 1, we can therefore ask the question of what data is collected, and also how it is collected. This is a good setup for the next video, which explains the Microsoft Cognitive Services and the very important tool called APIs.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24506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dirty="0">
                <a:effectLst/>
                <a:latin typeface="Segoe UI" panose="020B0502040204020203" pitchFamily="34" charset="0"/>
                <a:ea typeface="Times New Roman" panose="02020603050405020304" pitchFamily="18" charset="0"/>
              </a:rPr>
              <a:t>This video explains the five Microsoft Cognitive Services which are the key areas that Microsoft is supporting the development of AI around the world. Within each of these five services are the various APIs that are currently available (and this list is continually growing). If your students can build out their AI concepts using the APIs, they will score well in the AI section of the judging rubric (this rubric is included at the end of this slide deck).   </a:t>
            </a:r>
            <a:endParaRPr lang="en-AU" sz="1800" dirty="0">
              <a:effectLst/>
              <a:latin typeface="Times New Roman" panose="02020603050405020304" pitchFamily="18" charset="0"/>
              <a:ea typeface="Times New Roman" panose="02020603050405020304" pitchFamily="18" charset="0"/>
            </a:endParaRPr>
          </a:p>
          <a:p>
            <a:pPr>
              <a:lnSpc>
                <a:spcPct val="90000"/>
              </a:lnSpc>
              <a:spcBef>
                <a:spcPts val="600"/>
              </a:spcBef>
              <a:spcAft>
                <a:spcPts val="600"/>
              </a:spcAft>
            </a:pP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455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ea typeface="Times New Roman" panose="02020603050405020304" pitchFamily="18" charset="0"/>
              </a:rPr>
              <a:t>Slide 18 shows the five Microsoft Cognitive Services and Slide 19 shows the currently available APIs, which were discussed in the video at Slide 17. If your students would like to explore the difference cognitive services they can find more information at this page:  </a:t>
            </a:r>
            <a:r>
              <a:rPr lang="en-AU" sz="1800" u="sng" dirty="0">
                <a:solidFill>
                  <a:srgbClr val="0078D4"/>
                </a:solidFill>
                <a:effectLst/>
                <a:latin typeface="Times New Roman" panose="02020603050405020304" pitchFamily="18" charset="0"/>
                <a:ea typeface="Times New Roman" panose="02020603050405020304" pitchFamily="18" charset="0"/>
                <a:hlinkClick r:id="rId3"/>
              </a:rPr>
              <a:t>Cognitive Services – APIs for AI Developers | Microsoft Azure</a:t>
            </a:r>
            <a:endParaRPr lang="en-AU" sz="1800" dirty="0">
              <a:effectLst/>
              <a:latin typeface="Times New Roman" panose="02020603050405020304" pitchFamily="18" charset="0"/>
              <a:ea typeface="Times New Roman" panose="02020603050405020304" pitchFamily="18" charset="0"/>
            </a:endParaRPr>
          </a:p>
          <a:p>
            <a:endParaRPr lang="en-US" sz="850" dirty="0">
              <a:latin typeface="Segoe UI Light"/>
              <a:cs typeface="Segoe UI Light"/>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18</a:t>
            </a:fld>
            <a:endParaRPr lang="en-US"/>
          </a:p>
        </p:txBody>
      </p:sp>
    </p:spTree>
    <p:extLst>
      <p:ext uri="{BB962C8B-B14F-4D97-AF65-F5344CB8AC3E}">
        <p14:creationId xmlns:p14="http://schemas.microsoft.com/office/powerpoint/2010/main" val="1473162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ea typeface="Times New Roman" panose="02020603050405020304" pitchFamily="18" charset="0"/>
              </a:rPr>
              <a:t>Slide 18 shows the five Microsoft Cognitive Services and Slide 19 shows the currently available APIs, which were discussed in the video at Slide 17. If your students would like to explore the difference cognitive services they can find more information at this page:  </a:t>
            </a:r>
            <a:r>
              <a:rPr lang="en-AU" sz="1800" u="sng" dirty="0">
                <a:solidFill>
                  <a:srgbClr val="0078D4"/>
                </a:solidFill>
                <a:effectLst/>
                <a:latin typeface="Times New Roman" panose="02020603050405020304" pitchFamily="18" charset="0"/>
                <a:ea typeface="Times New Roman" panose="02020603050405020304" pitchFamily="18" charset="0"/>
                <a:hlinkClick r:id="rId3"/>
              </a:rPr>
              <a:t>Cognitive Services – APIs for AI Developers | Microsoft Azure</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19</a:t>
            </a:fld>
            <a:endParaRPr lang="en-US"/>
          </a:p>
        </p:txBody>
      </p:sp>
    </p:spTree>
    <p:extLst>
      <p:ext uri="{BB962C8B-B14F-4D97-AF65-F5344CB8AC3E}">
        <p14:creationId xmlns:p14="http://schemas.microsoft.com/office/powerpoint/2010/main" val="132154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ea typeface="Times New Roman" panose="02020603050405020304" pitchFamily="18" charset="0"/>
              </a:rPr>
              <a:t>Challenge Check-in. This slide is a check-in to recap what the students have learned so far and what is coming next!</a:t>
            </a:r>
            <a:r>
              <a:rPr lang="en-AU" sz="1800" dirty="0">
                <a:effectLst/>
                <a:latin typeface="Segoe UI" panose="020B0502040204020203" pitchFamily="34" charset="0"/>
                <a:ea typeface="Times New Roman" panose="02020603050405020304" pitchFamily="18" charset="0"/>
              </a:rPr>
              <a:t>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82550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ea typeface="Times New Roman" panose="02020603050405020304" pitchFamily="18" charset="0"/>
              </a:rPr>
              <a:t>At</a:t>
            </a:r>
            <a:r>
              <a:rPr lang="en-US" sz="1800" b="1" dirty="0">
                <a:effectLst/>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Step 2 of the process your students will determine what their AI is, or in a sense what the ‘container’ is. This helps them to take something that can feel quite theoretical and begin to give it a tangible feeling. Slide 21 has a video that explains this concept to your students. </a:t>
            </a:r>
            <a:endParaRPr lang="en-AU" sz="1800" dirty="0">
              <a:effectLst/>
              <a:latin typeface="Times New Roman" panose="02020603050405020304" pitchFamily="18" charset="0"/>
              <a:ea typeface="Times New Roman" panose="02020603050405020304" pitchFamily="18" charset="0"/>
            </a:endParaRPr>
          </a:p>
          <a:p>
            <a:pPr fontAlgn="base"/>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12018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2187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dirty="0">
                <a:effectLst/>
                <a:latin typeface="Segoe UI" panose="020B0502040204020203" pitchFamily="34" charset="0"/>
                <a:ea typeface="Times New Roman" panose="02020603050405020304" pitchFamily="18" charset="0"/>
              </a:rPr>
              <a:t>At Step 3 your students will decide what the decision or the outcome</a:t>
            </a:r>
            <a:r>
              <a:rPr lang="en-US" sz="1800" b="1" dirty="0">
                <a:effectLst/>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of the AI will be. The video on Slide 23 explains this final step, in preparation for your students trying out this three-step process themselves. </a:t>
            </a:r>
            <a:endParaRPr lang="en-AU" sz="1800" dirty="0">
              <a:effectLst/>
              <a:latin typeface="Times New Roman" panose="02020603050405020304" pitchFamily="18" charset="0"/>
              <a:ea typeface="Times New Roman" panose="02020603050405020304" pitchFamily="18" charset="0"/>
            </a:endParaRPr>
          </a:p>
          <a:p>
            <a:pPr fontAlgn="base"/>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71970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ea typeface="Times New Roman" panose="02020603050405020304" pitchFamily="18" charset="0"/>
              </a:rPr>
              <a:t>At Step 3 your students will decide what the decision or the outcome</a:t>
            </a:r>
            <a:r>
              <a:rPr lang="en-US" sz="1800" b="1" dirty="0">
                <a:effectLst/>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of the AI will be. The video on Slide 23 explains this final step, in preparation for your students trying out this three step process themselves.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636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1800" dirty="0">
                <a:solidFill>
                  <a:srgbClr val="7030A0"/>
                </a:solidFill>
                <a:effectLst/>
                <a:latin typeface="Segoe UI" panose="020B0502040204020203" pitchFamily="34" charset="0"/>
                <a:ea typeface="Segoe UI" panose="020B0502040204020203" pitchFamily="34" charset="0"/>
              </a:rPr>
              <a:t>Sprint Two - </a:t>
            </a:r>
            <a:r>
              <a:rPr lang="en-US" sz="1800" dirty="0">
                <a:effectLst/>
                <a:latin typeface="Segoe UI" panose="020B0502040204020203" pitchFamily="34" charset="0"/>
                <a:ea typeface="Times New Roman" panose="02020603050405020304" pitchFamily="18" charset="0"/>
              </a:rPr>
              <a:t>Now it is time</a:t>
            </a:r>
            <a:r>
              <a:rPr lang="en-US" sz="1800" b="1" dirty="0">
                <a:effectLst/>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for your students to see if they can bring these three steps together to try to build an AI. For this sprint, have them put their own problem to the side for a moment, and instead try to solve the challenge </a:t>
            </a:r>
            <a:r>
              <a:rPr lang="en-US" sz="1800" i="1" dirty="0">
                <a:effectLst/>
                <a:latin typeface="Segoe UI" panose="020B0502040204020203" pitchFamily="34" charset="0"/>
                <a:ea typeface="Times New Roman" panose="02020603050405020304" pitchFamily="18" charset="0"/>
              </a:rPr>
              <a:t>‘How can we use AI to improve the lives of elderly people?’. </a:t>
            </a:r>
            <a:r>
              <a:rPr lang="en-US" sz="1800" dirty="0">
                <a:effectLst/>
                <a:latin typeface="Segoe UI" panose="020B0502040204020203" pitchFamily="34" charset="0"/>
                <a:ea typeface="Times New Roman" panose="02020603050405020304" pitchFamily="18" charset="0"/>
              </a:rPr>
              <a:t>On Slide 25 there is plenty of information, but essentially what we have here to remind your students is the three step process, and a list of all of the APIs that they can draw upon. </a:t>
            </a:r>
            <a:endParaRPr lang="en-AU" sz="1800" dirty="0">
              <a:effectLst/>
              <a:latin typeface="Times New Roman" panose="02020603050405020304" pitchFamily="18" charset="0"/>
              <a:ea typeface="Times New Roman" panose="02020603050405020304" pitchFamily="18" charset="0"/>
            </a:endParaRPr>
          </a:p>
          <a:p>
            <a:endParaRPr lang="en-AU" sz="882"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24</a:t>
            </a:fld>
            <a:endParaRPr lang="en-US"/>
          </a:p>
        </p:txBody>
      </p:sp>
    </p:spTree>
    <p:extLst>
      <p:ext uri="{BB962C8B-B14F-4D97-AF65-F5344CB8AC3E}">
        <p14:creationId xmlns:p14="http://schemas.microsoft.com/office/powerpoint/2010/main" val="934198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1800" dirty="0">
                <a:solidFill>
                  <a:srgbClr val="7030A0"/>
                </a:solidFill>
                <a:effectLst/>
                <a:latin typeface="Segoe UI" panose="020B0502040204020203" pitchFamily="34" charset="0"/>
                <a:ea typeface="Segoe UI" panose="020B0502040204020203" pitchFamily="34" charset="0"/>
              </a:rPr>
              <a:t>Sprint #2 - </a:t>
            </a:r>
            <a:r>
              <a:rPr lang="en-US" sz="1800" dirty="0">
                <a:effectLst/>
                <a:latin typeface="Segoe UI" panose="020B0502040204020203" pitchFamily="34" charset="0"/>
                <a:ea typeface="Times New Roman" panose="02020603050405020304" pitchFamily="18" charset="0"/>
              </a:rPr>
              <a:t>Now it is time</a:t>
            </a:r>
            <a:r>
              <a:rPr lang="en-US" sz="1800" b="1" dirty="0">
                <a:effectLst/>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for your students to see if they can bring these three steps together to try to build an AI. For this sprint, have them put their own problem to the side for a moment, and instead try to solve the challenge </a:t>
            </a:r>
            <a:r>
              <a:rPr lang="en-US" sz="1800" i="1" dirty="0">
                <a:effectLst/>
                <a:latin typeface="Segoe UI" panose="020B0502040204020203" pitchFamily="34" charset="0"/>
                <a:ea typeface="Times New Roman" panose="02020603050405020304" pitchFamily="18" charset="0"/>
              </a:rPr>
              <a:t>‘How can we use AI to improve the lives of elderly people?’. </a:t>
            </a:r>
            <a:r>
              <a:rPr lang="en-US" sz="1800" dirty="0">
                <a:effectLst/>
                <a:latin typeface="Segoe UI" panose="020B0502040204020203" pitchFamily="34" charset="0"/>
                <a:ea typeface="Times New Roman" panose="02020603050405020304" pitchFamily="18" charset="0"/>
              </a:rPr>
              <a:t>On Slide 25 there is plenty of information, but essentially what we have here to remind your students is the three step process, and a list of all of the APIs that they can draw upon. </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25</a:t>
            </a:fld>
            <a:endParaRPr lang="en-US"/>
          </a:p>
        </p:txBody>
      </p:sp>
    </p:spTree>
    <p:extLst>
      <p:ext uri="{BB962C8B-B14F-4D97-AF65-F5344CB8AC3E}">
        <p14:creationId xmlns:p14="http://schemas.microsoft.com/office/powerpoint/2010/main" val="3061897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dirty="0">
                <a:effectLst/>
                <a:latin typeface="Segoe UI" panose="020B0502040204020203" pitchFamily="34" charset="0"/>
                <a:ea typeface="Times New Roman" panose="02020603050405020304" pitchFamily="18" charset="0"/>
              </a:rPr>
              <a:t>For some fun, we then have a video of an AI company that has created a unique solution to this problem of ‘</a:t>
            </a:r>
            <a:r>
              <a:rPr lang="en-US" sz="1800" i="1" dirty="0">
                <a:effectLst/>
                <a:latin typeface="Segoe UI" panose="020B0502040204020203" pitchFamily="34" charset="0"/>
                <a:ea typeface="Times New Roman" panose="02020603050405020304" pitchFamily="18" charset="0"/>
              </a:rPr>
              <a:t>How can we use AI to improve the lives of elderly people?’. </a:t>
            </a:r>
            <a:r>
              <a:rPr lang="en-US" sz="1800" dirty="0">
                <a:effectLst/>
                <a:latin typeface="Segoe UI" panose="020B0502040204020203" pitchFamily="34" charset="0"/>
                <a:ea typeface="Times New Roman" panose="02020603050405020304" pitchFamily="18" charset="0"/>
              </a:rPr>
              <a:t>As your students watch the short video of the Elli-Q AI, have them reflect on which APIs this could use, and what they think of the ‘container’ (in this sense a rather cute little robot).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56822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ea typeface="Times New Roman" panose="02020603050405020304" pitchFamily="18" charset="0"/>
              </a:rPr>
              <a:t>For the second last slide of this lesson, this is just a quick reminder that your students should ensure that they are including APIs as they think about the AI that they want to dream up, which is exactly what they will be doing in the next Lesson!</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0675232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2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Challenge check-in.</a:t>
            </a:r>
            <a:r>
              <a:rPr lang="en-US" sz="1200" dirty="0">
                <a:effectLst/>
                <a:latin typeface="Segoe UI" panose="020B0502040204020203" pitchFamily="34" charset="0"/>
                <a:ea typeface="Segoe UI" panose="020B0502040204020203" pitchFamily="34" charset="0"/>
                <a:cs typeface="Segoe UI" panose="020B0502040204020203" pitchFamily="34" charset="0"/>
              </a:rPr>
              <a:t> This is a quick moment to recap what your students achieved in Lesson 2. Specifically: </a:t>
            </a:r>
            <a:endParaRPr lang="en-AU" sz="12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fontAlgn="base">
              <a:lnSpc>
                <a:spcPct val="90000"/>
              </a:lnSpc>
              <a:spcBef>
                <a:spcPts val="600"/>
              </a:spcBef>
              <a:spcAft>
                <a:spcPts val="600"/>
              </a:spcAft>
              <a:buSzPts val="1000"/>
              <a:buFont typeface="Symbol" panose="05050102010706020507" pitchFamily="18" charset="2"/>
              <a:buChar char=""/>
              <a:tabLst>
                <a:tab pos="457200" algn="l"/>
              </a:tabLst>
            </a:pPr>
            <a:r>
              <a:rPr lang="en-US" sz="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Learn about the basics of Artificial Intelligence (AI). </a:t>
            </a:r>
            <a:r>
              <a:rPr lang="en-AU" sz="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 </a:t>
            </a:r>
            <a:endParaRPr lang="en-AU" sz="1200"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342900" lvl="0" indent="-342900" fontAlgn="base">
              <a:lnSpc>
                <a:spcPct val="90000"/>
              </a:lnSpc>
              <a:spcBef>
                <a:spcPts val="600"/>
              </a:spcBef>
              <a:spcAft>
                <a:spcPts val="600"/>
              </a:spcAft>
              <a:buSzPts val="1000"/>
              <a:buFont typeface="Symbol" panose="05050102010706020507" pitchFamily="18" charset="2"/>
              <a:buChar char=""/>
              <a:tabLst>
                <a:tab pos="457200" algn="l"/>
              </a:tabLst>
            </a:pPr>
            <a:r>
              <a:rPr lang="en-US" sz="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Learn how to use API tools like APIs to build an AI. </a:t>
            </a:r>
            <a:endParaRPr lang="en-AU" sz="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108262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Bonus Activity</a:t>
            </a:r>
            <a:r>
              <a:rPr lang="en-US" sz="1800" dirty="0">
                <a:effectLst/>
                <a:latin typeface="Segoe UI" panose="020B0502040204020203" pitchFamily="34" charset="0"/>
                <a:ea typeface="Segoe UI" panose="020B0502040204020203" pitchFamily="34" charset="0"/>
                <a:cs typeface="Segoe UI" panose="020B0502040204020203" pitchFamily="34" charset="0"/>
              </a:rPr>
              <a:t> - </a:t>
            </a:r>
            <a:r>
              <a:rPr lang="en-US" sz="1800" dirty="0">
                <a:effectLst/>
                <a:latin typeface="Segoe UI" panose="020B0502040204020203" pitchFamily="34" charset="0"/>
                <a:ea typeface="Calibri" panose="020F0502020204030204" pitchFamily="34" charset="0"/>
                <a:cs typeface="Segoe UI" panose="020B0502040204020203" pitchFamily="34" charset="0"/>
              </a:rPr>
              <a:t>If your students have enjoyed the computer science elements of this lesson they may want to continue to explore AI and coding in this free Hour of Code lesson in Minecraft Education Edition. </a:t>
            </a:r>
            <a:r>
              <a:rPr lang="en-US" sz="1800" u="sng" dirty="0">
                <a:solidFill>
                  <a:srgbClr val="0078D4"/>
                </a:solidFill>
                <a:effectLst/>
                <a:latin typeface="Segoe UI" panose="020B0502040204020203" pitchFamily="34" charset="0"/>
                <a:ea typeface="Calibri" panose="020F0502020204030204" pitchFamily="34" charset="0"/>
                <a:cs typeface="Times New Roman" panose="02020603050405020304" pitchFamily="18" charset="0"/>
                <a:hlinkClick r:id="rId3"/>
              </a:rPr>
              <a:t>Hour Of Code 2020 | Minecraft: Education </a:t>
            </a:r>
            <a:r>
              <a:rPr lang="en-US" sz="1800" u="sng">
                <a:solidFill>
                  <a:srgbClr val="0078D4"/>
                </a:solidFill>
                <a:effectLst/>
                <a:latin typeface="Segoe UI" panose="020B0502040204020203" pitchFamily="34" charset="0"/>
                <a:ea typeface="Calibri" panose="020F0502020204030204" pitchFamily="34" charset="0"/>
                <a:cs typeface="Times New Roman" panose="02020603050405020304" pitchFamily="18" charset="0"/>
                <a:hlinkClick r:id="rId3"/>
              </a:rPr>
              <a:t>Edition</a:t>
            </a:r>
            <a:r>
              <a:rPr lang="en-US" sz="1800" u="none">
                <a:solidFill>
                  <a:srgbClr val="0078D4"/>
                </a:solidFill>
                <a:effectLst/>
                <a:latin typeface="Segoe UI" panose="020B0502040204020203" pitchFamily="34" charset="0"/>
                <a:ea typeface="Calibri" panose="020F0502020204030204" pitchFamily="34" charset="0"/>
                <a:cs typeface="Times New Roman" panose="02020603050405020304" pitchFamily="18" charset="0"/>
              </a:rPr>
              <a:t> as well as </a:t>
            </a:r>
            <a:r>
              <a:rPr lang="en-US" sz="1800" u="none" dirty="0">
                <a:solidFill>
                  <a:srgbClr val="0078D4"/>
                </a:solidFill>
                <a:effectLst/>
                <a:latin typeface="Segoe UI" panose="020B0502040204020203" pitchFamily="34" charset="0"/>
                <a:ea typeface="Calibri" panose="020F0502020204030204" pitchFamily="34" charset="0"/>
                <a:cs typeface="Times New Roman" panose="02020603050405020304" pitchFamily="18" charset="0"/>
              </a:rPr>
              <a:t>the AI activities on the next slide</a:t>
            </a:r>
            <a:endParaRPr lang="en-AU" sz="1800" u="none"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250454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600"/>
              </a:spcBef>
              <a:spcAft>
                <a:spcPts val="600"/>
              </a:spcAft>
            </a:pPr>
            <a:r>
              <a:rPr lang="en-US" sz="1800" b="0" i="0" dirty="0">
                <a:solidFill>
                  <a:srgbClr val="1A1A1A"/>
                </a:solidFill>
                <a:effectLst/>
                <a:latin typeface="Segoe UI"/>
                <a:cs typeface="Segoe UI"/>
              </a:rPr>
              <a:t>This slide provides a short overview of the </a:t>
            </a:r>
            <a:r>
              <a:rPr lang="en-US" sz="1800" dirty="0">
                <a:solidFill>
                  <a:srgbClr val="1A1A1A"/>
                </a:solidFill>
                <a:latin typeface="Segoe UI"/>
                <a:cs typeface="Segoe UI"/>
              </a:rPr>
              <a:t>six lessons</a:t>
            </a:r>
            <a:r>
              <a:rPr lang="en-US" sz="1800" b="0" i="0" dirty="0">
                <a:solidFill>
                  <a:srgbClr val="1A1A1A"/>
                </a:solidFill>
                <a:effectLst/>
                <a:latin typeface="Segoe UI"/>
                <a:cs typeface="Segoe UI"/>
              </a:rPr>
              <a:t> your class will take part in.  </a:t>
            </a:r>
            <a:endParaRPr lang="en-AU" sz="1800" dirty="0">
              <a:effectLst/>
              <a:latin typeface="Segoe UI"/>
              <a:ea typeface="Calibri" panose="020F0502020204030204" pitchFamily="34" charset="0"/>
              <a:cs typeface="Segoe UI"/>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3</a:t>
            </a:fld>
            <a:endParaRPr lang="en-US"/>
          </a:p>
        </p:txBody>
      </p:sp>
    </p:spTree>
    <p:extLst>
      <p:ext uri="{BB962C8B-B14F-4D97-AF65-F5344CB8AC3E}">
        <p14:creationId xmlns:p14="http://schemas.microsoft.com/office/powerpoint/2010/main" val="988901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Times New Roman" panose="02020603050405020304" pitchFamily="18" charset="0"/>
              <a:buNone/>
              <a:tabLst>
                <a:tab pos="457200" algn="l"/>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Judging Rubric</a:t>
            </a:r>
            <a:r>
              <a:rPr lang="en-US" sz="1800" dirty="0">
                <a:effectLst/>
                <a:latin typeface="Segoe UI" panose="020B0502040204020203" pitchFamily="34" charset="0"/>
                <a:ea typeface="Segoe UI" panose="020B0502040204020203" pitchFamily="34" charset="0"/>
                <a:cs typeface="Segoe UI" panose="020B0502040204020203" pitchFamily="34" charset="0"/>
              </a:rPr>
              <a:t> - </a:t>
            </a:r>
            <a:r>
              <a:rPr lang="en-US" sz="1800" dirty="0">
                <a:effectLst/>
                <a:latin typeface="Segoe UI" panose="020B0502040204020203" pitchFamily="34" charset="0"/>
                <a:ea typeface="Calibri" panose="020F0502020204030204" pitchFamily="34" charset="0"/>
                <a:cs typeface="Segoe UI" panose="020B0502040204020203" pitchFamily="34" charset="0"/>
              </a:rPr>
              <a:t>This is the rubric used by the judges to assess your student’s submissions. You can share this with your class and use it to guide their AI concepts as they fill out their PowerPoint Submission Template.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842301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ea typeface="Times New Roman" panose="02020603050405020304" pitchFamily="18" charset="0"/>
              </a:rPr>
              <a:t>These Submission Tips are designed to help you students to stay focused in this lesson, and ensure they are building their AI with the above points in mind.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9803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600"/>
              </a:spcBef>
              <a:spcAft>
                <a:spcPts val="600"/>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Rapid Reflection</a:t>
            </a:r>
            <a:r>
              <a:rPr lang="en-US" sz="1800" b="1"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 </a:t>
            </a:r>
            <a:r>
              <a:rPr lang="en-US" sz="1800" b="1"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To engage your students with this lesson, ask them to work in their teams (or as a whole class) to brainstorm the ways that they think they have used artificial intelligence today.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a:lnSpc>
                <a:spcPct val="90000"/>
              </a:lnSpc>
              <a:spcBef>
                <a:spcPts val="600"/>
              </a:spcBef>
              <a:spcAft>
                <a:spcPts val="600"/>
              </a:spcAft>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lesson.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4882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dirty="0">
                <a:effectLst/>
                <a:latin typeface="Segoe UI" panose="020B0502040204020203" pitchFamily="34" charset="0"/>
                <a:ea typeface="Times New Roman" panose="02020603050405020304" pitchFamily="18" charset="0"/>
              </a:rPr>
              <a:t>We are now going to step through a basic introduction to artificial intelligence, starting with a discussion of human intelligence.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612341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ea typeface="Times New Roman" panose="02020603050405020304" pitchFamily="18" charset="0"/>
              </a:rPr>
              <a:t>Artificial Intelligence can be a very complex concept, so in the coming slides we step through in a very simple way. The goal by the end of this is that your students know how to build AI concepts, drawing on tools that are known as APIs. We start this learning process by engaging with the concept of human intelligence. On Slide 7 we break down five different ways that humans demonstrate their intelligence. We would encourage you to connect these specifically to the experiences of the students in your class. For example, you could ask them how many languages they speak themselves, or what problems they have had to solve today. </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7</a:t>
            </a:fld>
            <a:endParaRPr lang="en-US"/>
          </a:p>
        </p:txBody>
      </p:sp>
    </p:spTree>
    <p:extLst>
      <p:ext uri="{BB962C8B-B14F-4D97-AF65-F5344CB8AC3E}">
        <p14:creationId xmlns:p14="http://schemas.microsoft.com/office/powerpoint/2010/main" val="2816888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dirty="0">
                <a:solidFill>
                  <a:srgbClr val="7030A0"/>
                </a:solidFill>
                <a:effectLst/>
                <a:latin typeface="Segoe UI" panose="020B0502040204020203" pitchFamily="34" charset="0"/>
                <a:ea typeface="Times New Roman" panose="02020603050405020304" pitchFamily="18" charset="0"/>
              </a:rPr>
              <a:t>Now we are interested in how many of these elements of human intelligence can also be achieved artificially. In the next slide we give your students time to discuss this.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039891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Times New Roman" panose="02020603050405020304" pitchFamily="18" charset="0"/>
              </a:rPr>
              <a:t>Rapid Reflection</a:t>
            </a:r>
            <a:r>
              <a:rPr lang="en-US" sz="1800" dirty="0">
                <a:effectLst/>
                <a:latin typeface="Segoe UI" panose="020B0502040204020203" pitchFamily="34" charset="0"/>
                <a:ea typeface="Times New Roman" panose="02020603050405020304" pitchFamily="18" charset="0"/>
              </a:rPr>
              <a:t> – Where Slide 7 described elements of human intelligence, now have your students explore whether a machine, robot or computer program could also do these things. What we are moving to here is the definition of AI, which is the idea that a machine, robot or computer program could think or do things in a similar way that we do as humans. If you have time you may want to bring this discussion from the teams back to a whole class discussion at the completion of the two minutes.  </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9</a:t>
            </a:fld>
            <a:endParaRPr lang="en-US"/>
          </a:p>
        </p:txBody>
      </p:sp>
    </p:spTree>
    <p:extLst>
      <p:ext uri="{BB962C8B-B14F-4D97-AF65-F5344CB8AC3E}">
        <p14:creationId xmlns:p14="http://schemas.microsoft.com/office/powerpoint/2010/main" val="534724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1276607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itle and Content">
    <p:bg>
      <p:bgPr>
        <a:solidFill>
          <a:schemeClr val="bg1"/>
        </a:solidFill>
        <a:effectLst/>
      </p:bgPr>
    </p:bg>
    <p:spTree>
      <p:nvGrpSpPr>
        <p:cNvPr id="1" name=""/>
        <p:cNvGrpSpPr/>
        <p:nvPr/>
      </p:nvGrpSpPr>
      <p:grpSpPr>
        <a:xfrm>
          <a:off x="0" y="0"/>
          <a:ext cx="0" cy="0"/>
          <a:chOff x="0" y="0"/>
          <a:chExt cx="0" cy="0"/>
        </a:xfrm>
      </p:grpSpPr>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sp>
        <p:nvSpPr>
          <p:cNvPr id="6" name="Rectangle 5">
            <a:extLst>
              <a:ext uri="{FF2B5EF4-FFF2-40B4-BE49-F238E27FC236}">
                <a16:creationId xmlns:a16="http://schemas.microsoft.com/office/drawing/2014/main" id="{9913DD49-D00B-8441-9855-1542F020CD21}"/>
              </a:ext>
            </a:extLst>
          </p:cNvPr>
          <p:cNvSpPr/>
          <p:nvPr userDrawn="1"/>
        </p:nvSpPr>
        <p:spPr bwMode="auto">
          <a:xfrm>
            <a:off x="10251440" y="6033213"/>
            <a:ext cx="1757680" cy="4681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443191"/>
            <a:ext cx="11018520" cy="1751570"/>
          </a:xfrm>
        </p:spPr>
        <p:txBody>
          <a:bodyPr vert="horz" wrap="square" lIns="0" tIns="0" rIns="0" bIns="0" rtlCol="0" anchor="ctr">
            <a:spAutoFit/>
          </a:bodyPr>
          <a:lstStyle>
            <a:lvl1pPr>
              <a:lnSpc>
                <a:spcPct val="90000"/>
              </a:lnSpc>
              <a:spcBef>
                <a:spcPts val="600"/>
              </a:spcBef>
              <a:spcAft>
                <a:spcPts val="600"/>
              </a:spcAft>
              <a:defRPr lang="en-US" sz="1802" dirty="0">
                <a:solidFill>
                  <a:schemeClr val="tx2"/>
                </a:solidFill>
              </a:defRPr>
            </a:lvl1pPr>
            <a:lvl2pPr>
              <a:lnSpc>
                <a:spcPct val="90000"/>
              </a:lnSpc>
              <a:spcBef>
                <a:spcPts val="600"/>
              </a:spcBef>
              <a:spcAft>
                <a:spcPts val="600"/>
              </a:spcAft>
              <a:defRPr lang="en-US" dirty="0">
                <a:solidFill>
                  <a:schemeClr val="tx2"/>
                </a:solidFill>
              </a:defRPr>
            </a:lvl2pPr>
            <a:lvl3pPr>
              <a:lnSpc>
                <a:spcPct val="90000"/>
              </a:lnSpc>
              <a:spcBef>
                <a:spcPts val="600"/>
              </a:spcBef>
              <a:spcAft>
                <a:spcPts val="600"/>
              </a:spcAft>
              <a:defRPr lang="en-US" dirty="0">
                <a:solidFill>
                  <a:schemeClr val="tx2"/>
                </a:solidFill>
              </a:defRPr>
            </a:lvl3pPr>
            <a:lvl4pPr>
              <a:lnSpc>
                <a:spcPct val="90000"/>
              </a:lnSpc>
              <a:spcBef>
                <a:spcPts val="600"/>
              </a:spcBef>
              <a:spcAft>
                <a:spcPts val="600"/>
              </a:spcAft>
              <a:defRPr lang="en-US" dirty="0">
                <a:solidFill>
                  <a:schemeClr val="tx2"/>
                </a:solidFill>
              </a:defRPr>
            </a:lvl4pPr>
            <a:lvl5pPr>
              <a:lnSpc>
                <a:spcPct val="90000"/>
              </a:lnSpc>
              <a:spcBef>
                <a:spcPts val="600"/>
              </a:spcBef>
              <a:spcAft>
                <a:spcPts val="600"/>
              </a:spcAft>
              <a:defRPr lang="en-US" dirty="0">
                <a:solidFill>
                  <a:schemeClr val="tx2"/>
                </a:solidFill>
              </a:defRPr>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332941" y="6033213"/>
            <a:ext cx="1582331" cy="468106"/>
          </a:xfrm>
          <a:prstGeom prst="rect">
            <a:avLst/>
          </a:prstGeom>
        </p:spPr>
      </p:pic>
    </p:spTree>
    <p:extLst>
      <p:ext uri="{BB962C8B-B14F-4D97-AF65-F5344CB8AC3E}">
        <p14:creationId xmlns:p14="http://schemas.microsoft.com/office/powerpoint/2010/main" val="1256559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2121897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97469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3208805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8393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63120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366850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093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1541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182035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230159" y="2877022"/>
            <a:ext cx="3731681" cy="1103955"/>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1691244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86999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610106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0227"/>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pic>
        <p:nvPicPr>
          <p:cNvPr id="7" name="Picture 6">
            <a:extLst>
              <a:ext uri="{FF2B5EF4-FFF2-40B4-BE49-F238E27FC236}">
                <a16:creationId xmlns:a16="http://schemas.microsoft.com/office/drawing/2014/main" id="{88ABD6E0-6695-0443-8004-648B322B1121}"/>
              </a:ext>
            </a:extLst>
          </p:cNvPr>
          <p:cNvPicPr>
            <a:picLocks noChangeAspect="1"/>
          </p:cNvPicPr>
          <p:nvPr userDrawn="1"/>
        </p:nvPicPr>
        <p:blipFill>
          <a:blip r:embed="rId4"/>
          <a:srcRect/>
          <a:stretch/>
        </p:blipFill>
        <p:spPr>
          <a:xfrm>
            <a:off x="4230159" y="2877022"/>
            <a:ext cx="3731681" cy="1103955"/>
          </a:xfrm>
          <a:prstGeom prst="rect">
            <a:avLst/>
          </a:prstGeom>
        </p:spPr>
      </p:pic>
    </p:spTree>
    <p:extLst>
      <p:ext uri="{BB962C8B-B14F-4D97-AF65-F5344CB8AC3E}">
        <p14:creationId xmlns:p14="http://schemas.microsoft.com/office/powerpoint/2010/main" val="4034980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_Walkin">
    <p:bg>
      <p:bgPr>
        <a:solidFill>
          <a:schemeClr val="tx1"/>
        </a:solidFill>
        <a:effectLst/>
      </p:bgPr>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277520"/>
            <a:ext cx="1913975" cy="566217"/>
          </a:xfrm>
          <a:prstGeom prst="rect">
            <a:avLst/>
          </a:prstGeom>
        </p:spPr>
      </p:pic>
    </p:spTree>
    <p:extLst>
      <p:ext uri="{BB962C8B-B14F-4D97-AF65-F5344CB8AC3E}">
        <p14:creationId xmlns:p14="http://schemas.microsoft.com/office/powerpoint/2010/main" val="3488721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3898"/>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306359" y="2899565"/>
            <a:ext cx="3579281" cy="105887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43191"/>
            <a:ext cx="4755896" cy="1751570"/>
          </a:xfrm>
        </p:spPr>
        <p:txBody>
          <a:bodyPr vert="horz" wrap="square" lIns="0" tIns="0" rIns="0" bIns="0" rtlCol="0" anchor="ctr">
            <a:spAutoFit/>
          </a:bodyPr>
          <a:lstStyle>
            <a:lvl1pPr>
              <a:lnSpc>
                <a:spcPct val="90000"/>
              </a:lnSpc>
              <a:spcBef>
                <a:spcPts val="600"/>
              </a:spcBef>
              <a:spcAft>
                <a:spcPts val="600"/>
              </a:spcAft>
              <a:defRPr lang="en-US" sz="1802" dirty="0"/>
            </a:lvl1pPr>
            <a:lvl2pPr>
              <a:lnSpc>
                <a:spcPct val="90000"/>
              </a:lnSpc>
              <a:spcBef>
                <a:spcPts val="600"/>
              </a:spcBef>
              <a:spcAft>
                <a:spcPts val="600"/>
              </a:spcAft>
              <a:defRPr lang="en-US" dirty="0"/>
            </a:lvl2pPr>
            <a:lvl3pPr>
              <a:lnSpc>
                <a:spcPct val="90000"/>
              </a:lnSpc>
              <a:spcBef>
                <a:spcPts val="600"/>
              </a:spcBef>
              <a:spcAft>
                <a:spcPts val="600"/>
              </a:spcAft>
              <a:defRPr lang="en-US" dirty="0"/>
            </a:lvl3pPr>
            <a:lvl4pPr>
              <a:lnSpc>
                <a:spcPct val="90000"/>
              </a:lnSpc>
              <a:spcBef>
                <a:spcPts val="600"/>
              </a:spcBef>
              <a:spcAft>
                <a:spcPts val="600"/>
              </a:spcAft>
              <a:defRPr lang="en-US" dirty="0"/>
            </a:lvl4pPr>
            <a:lvl5pPr>
              <a:lnSpc>
                <a:spcPct val="90000"/>
              </a:lnSpc>
              <a:spcBef>
                <a:spcPts val="600"/>
              </a:spcBef>
              <a:spcAft>
                <a:spcPts val="600"/>
              </a:spcAft>
              <a:defRPr lang="en-US" dirty="0"/>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2" r:id="rId1"/>
    <p:sldLayoutId id="2147484773" r:id="rId2"/>
    <p:sldLayoutId id="2147484774" r:id="rId3"/>
    <p:sldLayoutId id="2147484741" r:id="rId4"/>
    <p:sldLayoutId id="2147484769" r:id="rId5"/>
    <p:sldLayoutId id="2147484798" r:id="rId6"/>
    <p:sldLayoutId id="2147484771" r:id="rId7"/>
    <p:sldLayoutId id="2147484743" r:id="rId8"/>
    <p:sldLayoutId id="2147484241" r:id="rId9"/>
    <p:sldLayoutId id="2147484770" r:id="rId10"/>
    <p:sldLayoutId id="2147484777" r:id="rId11"/>
    <p:sldLayoutId id="2147484778" r:id="rId12"/>
    <p:sldLayoutId id="2147484249" r:id="rId13"/>
    <p:sldLayoutId id="2147484742" r:id="rId14"/>
    <p:sldLayoutId id="2147484780" r:id="rId15"/>
    <p:sldLayoutId id="2147484744" r:id="rId16"/>
    <p:sldLayoutId id="2147484577" r:id="rId17"/>
    <p:sldLayoutId id="2147484782" r:id="rId18"/>
    <p:sldLayoutId id="2147484610" r:id="rId19"/>
    <p:sldLayoutId id="2147484240" r:id="rId20"/>
    <p:sldLayoutId id="2147484474" r:id="rId21"/>
    <p:sldLayoutId id="2147484245" r:id="rId22"/>
    <p:sldLayoutId id="2147484247" r:id="rId23"/>
    <p:sldLayoutId id="2147484639" r:id="rId24"/>
    <p:sldLayoutId id="2147484603" r:id="rId25"/>
    <p:sldLayoutId id="2147484789" r:id="rId26"/>
    <p:sldLayoutId id="2147484790" r:id="rId27"/>
    <p:sldLayoutId id="2147484791" r:id="rId28"/>
    <p:sldLayoutId id="2147484792" r:id="rId29"/>
    <p:sldLayoutId id="2147484793" r:id="rId30"/>
    <p:sldLayoutId id="2147484640" r:id="rId31"/>
    <p:sldLayoutId id="2147484799" r:id="rId32"/>
    <p:sldLayoutId id="2147484582" r:id="rId33"/>
    <p:sldLayoutId id="2147484641" r:id="rId34"/>
    <p:sldLayoutId id="2147484584" r:id="rId35"/>
    <p:sldLayoutId id="2147484583" r:id="rId36"/>
    <p:sldLayoutId id="2147484256" r:id="rId37"/>
    <p:sldLayoutId id="2147484257" r:id="rId38"/>
    <p:sldLayoutId id="2147484585" r:id="rId39"/>
    <p:sldLayoutId id="2147484299"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youtu.be/3tkwaxpoAUA"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12" Type="http://schemas.microsoft.com/office/2007/relationships/hdphoto" Target="../media/hdphoto4.wdp"/><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microsoft.com/office/2007/relationships/hdphoto" Target="../media/hdphoto2.wdp"/><Relationship Id="rId11" Type="http://schemas.openxmlformats.org/officeDocument/2006/relationships/image" Target="../media/image29.png"/><Relationship Id="rId5" Type="http://schemas.openxmlformats.org/officeDocument/2006/relationships/image" Target="../media/image25.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13" Type="http://schemas.openxmlformats.org/officeDocument/2006/relationships/hyperlink" Target="https://azure.microsoft.com/en-us/services/cognitive-services/computer-vision/" TargetMode="External"/><Relationship Id="rId18" Type="http://schemas.openxmlformats.org/officeDocument/2006/relationships/hyperlink" Target="https://azure.microsoft.com/en-us/services/media-services/video-indexer/" TargetMode="External"/><Relationship Id="rId26" Type="http://schemas.openxmlformats.org/officeDocument/2006/relationships/hyperlink" Target="https://azure.microsoft.com/en-us/services/cognitive-services/translator/" TargetMode="External"/><Relationship Id="rId3" Type="http://schemas.openxmlformats.org/officeDocument/2006/relationships/image" Target="../media/image24.png"/><Relationship Id="rId21" Type="http://schemas.openxmlformats.org/officeDocument/2006/relationships/hyperlink" Target="https://azure.microsoft.com/en-us/services/cognitive-services/speech-translation/" TargetMode="External"/><Relationship Id="rId34" Type="http://schemas.openxmlformats.org/officeDocument/2006/relationships/hyperlink" Target="https://azure.microsoft.com/en-us/services/cognitive-services/personalizer/" TargetMode="External"/><Relationship Id="rId7" Type="http://schemas.openxmlformats.org/officeDocument/2006/relationships/image" Target="../media/image26.png"/><Relationship Id="rId12" Type="http://schemas.microsoft.com/office/2007/relationships/hdphoto" Target="../media/hdphoto4.wdp"/><Relationship Id="rId17" Type="http://schemas.openxmlformats.org/officeDocument/2006/relationships/hyperlink" Target="https://azure.microsoft.com/en-us/services/cognitive-services/ink-recognizer/" TargetMode="External"/><Relationship Id="rId25" Type="http://schemas.openxmlformats.org/officeDocument/2006/relationships/hyperlink" Target="https://azure.microsoft.com/en-us/services/cognitive-services/text-analytics/" TargetMode="External"/><Relationship Id="rId33" Type="http://schemas.openxmlformats.org/officeDocument/2006/relationships/hyperlink" Target="https://aka.ms/GualalaACOM" TargetMode="External"/><Relationship Id="rId2" Type="http://schemas.openxmlformats.org/officeDocument/2006/relationships/notesSlide" Target="../notesSlides/notesSlide19.xml"/><Relationship Id="rId16" Type="http://schemas.openxmlformats.org/officeDocument/2006/relationships/hyperlink" Target="https://azure.microsoft.com/en-us/services/cognitive-services/form-recognizer/" TargetMode="External"/><Relationship Id="rId20" Type="http://schemas.openxmlformats.org/officeDocument/2006/relationships/hyperlink" Target="https://azure.microsoft.com/en-us/services/cognitive-services/text-to-speech/" TargetMode="External"/><Relationship Id="rId29" Type="http://schemas.openxmlformats.org/officeDocument/2006/relationships/hyperlink" Target="https://azure.microsoft.com/en-us/services/cognitive-services/bing-entity-search-api/" TargetMode="External"/><Relationship Id="rId1" Type="http://schemas.openxmlformats.org/officeDocument/2006/relationships/slideLayout" Target="../slideLayouts/slideLayout10.xml"/><Relationship Id="rId6" Type="http://schemas.microsoft.com/office/2007/relationships/hdphoto" Target="../media/hdphoto2.wdp"/><Relationship Id="rId11" Type="http://schemas.openxmlformats.org/officeDocument/2006/relationships/image" Target="../media/image29.png"/><Relationship Id="rId24" Type="http://schemas.openxmlformats.org/officeDocument/2006/relationships/hyperlink" Target="https://azure.microsoft.com/en-us/services/cognitive-services/qna-maker/" TargetMode="External"/><Relationship Id="rId32" Type="http://schemas.openxmlformats.org/officeDocument/2006/relationships/hyperlink" Target="https://azure.microsoft.com/en-us/services/cognitive-services/content-moderator/" TargetMode="External"/><Relationship Id="rId5" Type="http://schemas.openxmlformats.org/officeDocument/2006/relationships/image" Target="../media/image25.png"/><Relationship Id="rId15" Type="http://schemas.openxmlformats.org/officeDocument/2006/relationships/hyperlink" Target="https://azure.microsoft.com/en-us/services/cognitive-services/face/" TargetMode="External"/><Relationship Id="rId23" Type="http://schemas.openxmlformats.org/officeDocument/2006/relationships/hyperlink" Target="https://azure.microsoft.com/en-us/services/cognitive-services/language-understanding-intelligent-service/" TargetMode="External"/><Relationship Id="rId28" Type="http://schemas.openxmlformats.org/officeDocument/2006/relationships/hyperlink" Target="https://azure.microsoft.com/en-us/services/cognitive-services/bing-custom-search/" TargetMode="External"/><Relationship Id="rId10" Type="http://schemas.microsoft.com/office/2007/relationships/hdphoto" Target="../media/hdphoto3.wdp"/><Relationship Id="rId19" Type="http://schemas.openxmlformats.org/officeDocument/2006/relationships/hyperlink" Target="https://azure.microsoft.com/en-us/services/cognitive-services/speech-to-text/" TargetMode="External"/><Relationship Id="rId31" Type="http://schemas.openxmlformats.org/officeDocument/2006/relationships/hyperlink" Target="https://azure.microsoft.com/en-us/services/cognitive-services/anomaly-detector/" TargetMode="External"/><Relationship Id="rId4" Type="http://schemas.microsoft.com/office/2007/relationships/hdphoto" Target="../media/hdphoto1.wdp"/><Relationship Id="rId9" Type="http://schemas.openxmlformats.org/officeDocument/2006/relationships/image" Target="../media/image28.png"/><Relationship Id="rId14" Type="http://schemas.openxmlformats.org/officeDocument/2006/relationships/hyperlink" Target="https://azure.microsoft.com/en-us/services/cognitive-services/custom-vision-service/" TargetMode="External"/><Relationship Id="rId22" Type="http://schemas.openxmlformats.org/officeDocument/2006/relationships/hyperlink" Target="https://azure.microsoft.com/en-us/services/cognitive-services/immersive-reader/" TargetMode="External"/><Relationship Id="rId27" Type="http://schemas.openxmlformats.org/officeDocument/2006/relationships/hyperlink" Target="https://azure.microsoft.com/en-us/services/cognitive-services/bing-image-search-api/" TargetMode="External"/><Relationship Id="rId30" Type="http://schemas.openxmlformats.org/officeDocument/2006/relationships/hyperlink" Target="https://azure.microsoft.com/en-us/services/cognitive-services/spell-check/" TargetMode="External"/><Relationship Id="rId8"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5.sv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hyperlink" Target="https://youtu.be/oUWQIq0epYw" TargetMode="External"/><Relationship Id="rId4" Type="http://schemas.openxmlformats.org/officeDocument/2006/relationships/hyperlink" Target="https://nam06.safelinks.protection.outlook.com/?url=https%3A%2F%2Fyoutu.be%2FoUWQIq0epYw&amp;data=04%7C01%7Cleighc%40microsoft.com%7C5b8495a9e22c479c4c5908d9e41b2663%7C72f988bf86f141af91ab2d7cd011db47%7C1%7C0%7C637791627548880229%7CUnknown%7CTWFpbGZsb3d8eyJWIjoiMC4wLjAwMDAiLCJQIjoiV2luMzIiLCJBTiI6Ik1haWwiLCJXVCI6Mn0%3D%7C3000&amp;sdata=Hevwau4hfpFran3YKSw5uDkUnwHoD0SgYzMwFgbqmYE%3D&amp;reserved=0"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sv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hyperlink" Target="https://www.youtube.com/watch?v=uAUP261Wwkw" TargetMode="External"/><Relationship Id="rId4" Type="http://schemas.openxmlformats.org/officeDocument/2006/relationships/hyperlink" Target="https://nam06.safelinks.protection.outlook.com/?url=https%3A%2F%2Fyoutu.be%2FuAUP261Wwkw&amp;data=04%7C01%7Cleighc%40microsoft.com%7C5b8495a9e22c479c4c5908d9e41b2663%7C72f988bf86f141af91ab2d7cd011db47%7C1%7C0%7C637791627548930230%7CUnknown%7CTWFpbGZsb3d8eyJWIjoiMC4wLjAwMDAiLCJQIjoiV2luMzIiLCJBTiI6Ik1haWwiLCJXVCI6Mn0%3D%7C3000&amp;sdata=AHkJR8k9xuTpw0M1TzBzP4wSoqbTurdJFOepwXMJqSo%3D&amp;reserved=0"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hyperlink" Target="https://azure.microsoft.com/en-us/services/cognitive-services/form-recognizer/" TargetMode="External"/><Relationship Id="rId26" Type="http://schemas.openxmlformats.org/officeDocument/2006/relationships/hyperlink" Target="https://azure.microsoft.com/en-us/services/cognitive-services/qna-maker/" TargetMode="External"/><Relationship Id="rId21" Type="http://schemas.openxmlformats.org/officeDocument/2006/relationships/hyperlink" Target="https://azure.microsoft.com/en-us/services/cognitive-services/speech-to-text/" TargetMode="External"/><Relationship Id="rId34" Type="http://schemas.openxmlformats.org/officeDocument/2006/relationships/hyperlink" Target="https://azure.microsoft.com/en-us/services/cognitive-services/content-moderator/" TargetMode="External"/><Relationship Id="rId7" Type="http://schemas.openxmlformats.org/officeDocument/2006/relationships/image" Target="../media/image25.png"/><Relationship Id="rId12" Type="http://schemas.microsoft.com/office/2007/relationships/hdphoto" Target="../media/hdphoto3.wdp"/><Relationship Id="rId17" Type="http://schemas.openxmlformats.org/officeDocument/2006/relationships/hyperlink" Target="https://azure.microsoft.com/en-us/services/cognitive-services/face/" TargetMode="External"/><Relationship Id="rId25" Type="http://schemas.openxmlformats.org/officeDocument/2006/relationships/hyperlink" Target="https://azure.microsoft.com/en-us/services/cognitive-services/language-understanding-intelligent-service/" TargetMode="External"/><Relationship Id="rId33" Type="http://schemas.openxmlformats.org/officeDocument/2006/relationships/hyperlink" Target="https://azure.microsoft.com/en-us/services/cognitive-services/anomaly-detector/" TargetMode="External"/><Relationship Id="rId2" Type="http://schemas.openxmlformats.org/officeDocument/2006/relationships/video" Target="../media/media2.mp4"/><Relationship Id="rId16" Type="http://schemas.openxmlformats.org/officeDocument/2006/relationships/hyperlink" Target="https://azure.microsoft.com/en-us/services/cognitive-services/custom-vision-service/" TargetMode="External"/><Relationship Id="rId20" Type="http://schemas.openxmlformats.org/officeDocument/2006/relationships/hyperlink" Target="https://azure.microsoft.com/en-us/services/media-services/video-indexer/" TargetMode="External"/><Relationship Id="rId29" Type="http://schemas.openxmlformats.org/officeDocument/2006/relationships/hyperlink" Target="https://azure.microsoft.com/en-us/services/cognitive-services/bing-image-search-api/" TargetMode="External"/><Relationship Id="rId1" Type="http://schemas.microsoft.com/office/2007/relationships/media" Target="../media/media2.mp4"/><Relationship Id="rId6" Type="http://schemas.microsoft.com/office/2007/relationships/hdphoto" Target="../media/hdphoto1.wdp"/><Relationship Id="rId11" Type="http://schemas.openxmlformats.org/officeDocument/2006/relationships/image" Target="../media/image28.png"/><Relationship Id="rId24" Type="http://schemas.openxmlformats.org/officeDocument/2006/relationships/hyperlink" Target="https://azure.microsoft.com/en-us/services/cognitive-services/immersive-reader/" TargetMode="External"/><Relationship Id="rId32" Type="http://schemas.openxmlformats.org/officeDocument/2006/relationships/hyperlink" Target="https://azure.microsoft.com/en-us/services/cognitive-services/spell-check/" TargetMode="External"/><Relationship Id="rId37" Type="http://schemas.openxmlformats.org/officeDocument/2006/relationships/image" Target="../media/image32.png"/><Relationship Id="rId5" Type="http://schemas.openxmlformats.org/officeDocument/2006/relationships/image" Target="../media/image24.png"/><Relationship Id="rId15" Type="http://schemas.openxmlformats.org/officeDocument/2006/relationships/hyperlink" Target="https://azure.microsoft.com/en-us/services/cognitive-services/computer-vision/" TargetMode="External"/><Relationship Id="rId23" Type="http://schemas.openxmlformats.org/officeDocument/2006/relationships/hyperlink" Target="https://azure.microsoft.com/en-us/services/cognitive-services/speech-translation/" TargetMode="External"/><Relationship Id="rId28" Type="http://schemas.openxmlformats.org/officeDocument/2006/relationships/hyperlink" Target="https://azure.microsoft.com/en-us/services/cognitive-services/translator/" TargetMode="External"/><Relationship Id="rId36" Type="http://schemas.openxmlformats.org/officeDocument/2006/relationships/hyperlink" Target="https://azure.microsoft.com/en-us/services/cognitive-services/personalizer/" TargetMode="External"/><Relationship Id="rId10" Type="http://schemas.openxmlformats.org/officeDocument/2006/relationships/image" Target="../media/image27.svg"/><Relationship Id="rId19" Type="http://schemas.openxmlformats.org/officeDocument/2006/relationships/hyperlink" Target="https://azure.microsoft.com/en-us/services/cognitive-services/ink-recognizer/" TargetMode="External"/><Relationship Id="rId31" Type="http://schemas.openxmlformats.org/officeDocument/2006/relationships/hyperlink" Target="https://azure.microsoft.com/en-us/services/cognitive-services/bing-entity-search-api/" TargetMode="External"/><Relationship Id="rId4" Type="http://schemas.openxmlformats.org/officeDocument/2006/relationships/notesSlide" Target="../notesSlides/notesSlide25.xml"/><Relationship Id="rId9" Type="http://schemas.openxmlformats.org/officeDocument/2006/relationships/image" Target="../media/image26.png"/><Relationship Id="rId14" Type="http://schemas.microsoft.com/office/2007/relationships/hdphoto" Target="../media/hdphoto4.wdp"/><Relationship Id="rId22" Type="http://schemas.openxmlformats.org/officeDocument/2006/relationships/hyperlink" Target="https://azure.microsoft.com/en-us/services/cognitive-services/text-to-speech/" TargetMode="External"/><Relationship Id="rId27" Type="http://schemas.openxmlformats.org/officeDocument/2006/relationships/hyperlink" Target="https://azure.microsoft.com/en-us/services/cognitive-services/text-analytics/" TargetMode="External"/><Relationship Id="rId30" Type="http://schemas.openxmlformats.org/officeDocument/2006/relationships/hyperlink" Target="https://azure.microsoft.com/en-us/services/cognitive-services/bing-custom-search/" TargetMode="External"/><Relationship Id="rId35" Type="http://schemas.openxmlformats.org/officeDocument/2006/relationships/hyperlink" Target="https://aka.ms/GualalaACOM" TargetMode="External"/><Relationship Id="rId8" Type="http://schemas.microsoft.com/office/2007/relationships/hdphoto" Target="../media/hdphoto2.wdp"/><Relationship Id="rId3"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hyperlink" Target="https://education.minecraft.net/hour-of-code"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hyperlink" Target="https://education.minecraft.net/en-us/lessons/alternative-energy" TargetMode="External"/><Relationship Id="rId2" Type="http://schemas.openxmlformats.org/officeDocument/2006/relationships/hyperlink" Target="https://education.minecraft.net/en-us/challenges/build-a-power-source" TargetMode="External"/><Relationship Id="rId1" Type="http://schemas.openxmlformats.org/officeDocument/2006/relationships/slideLayout" Target="../slideLayouts/slideLayout13.xml"/><Relationship Id="rId5" Type="http://schemas.openxmlformats.org/officeDocument/2006/relationships/hyperlink" Target="https://education.minecraft.net/en-us/lessons/living-sustainably" TargetMode="External"/><Relationship Id="rId4" Type="http://schemas.openxmlformats.org/officeDocument/2006/relationships/hyperlink" Target="https://education.minecraft.net/en-us/lessons/city-of-the-futur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12" Type="http://schemas.microsoft.com/office/2007/relationships/hdphoto" Target="../media/hdphoto4.wdp"/><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microsoft.com/office/2007/relationships/hdphoto" Target="../media/hdphoto2.wdp"/><Relationship Id="rId11" Type="http://schemas.openxmlformats.org/officeDocument/2006/relationships/image" Target="../media/image29.png"/><Relationship Id="rId5" Type="http://schemas.openxmlformats.org/officeDocument/2006/relationships/image" Target="../media/image25.png"/><Relationship Id="rId10" Type="http://schemas.microsoft.com/office/2007/relationships/hdphoto" Target="../media/hdphoto3.wdp"/><Relationship Id="rId4" Type="http://schemas.microsoft.com/office/2007/relationships/hdphoto" Target="../media/hdphoto1.wdp"/><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9.png"/><Relationship Id="rId3" Type="http://schemas.openxmlformats.org/officeDocument/2006/relationships/slideLayout" Target="../slideLayouts/slideLayout10.xml"/><Relationship Id="rId7" Type="http://schemas.openxmlformats.org/officeDocument/2006/relationships/image" Target="../media/image25.png"/><Relationship Id="rId12" Type="http://schemas.microsoft.com/office/2007/relationships/hdphoto" Target="../media/hdphoto3.wdp"/><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11" Type="http://schemas.openxmlformats.org/officeDocument/2006/relationships/image" Target="../media/image28.png"/><Relationship Id="rId5" Type="http://schemas.openxmlformats.org/officeDocument/2006/relationships/image" Target="../media/image24.png"/><Relationship Id="rId15" Type="http://schemas.openxmlformats.org/officeDocument/2006/relationships/image" Target="../media/image23.png"/><Relationship Id="rId10" Type="http://schemas.openxmlformats.org/officeDocument/2006/relationships/image" Target="../media/image27.svg"/><Relationship Id="rId4" Type="http://schemas.openxmlformats.org/officeDocument/2006/relationships/notesSlide" Target="../notesSlides/notesSlide9.xml"/><Relationship Id="rId9" Type="http://schemas.openxmlformats.org/officeDocument/2006/relationships/image" Target="../media/image26.png"/><Relationship Id="rId1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46B225F6-1451-0D4C-8652-626EEDD31A36}"/>
              </a:ext>
            </a:extLst>
          </p:cNvPr>
          <p:cNvSpPr txBox="1">
            <a:spLocks/>
          </p:cNvSpPr>
          <p:nvPr/>
        </p:nvSpPr>
        <p:spPr>
          <a:xfrm>
            <a:off x="293510" y="4936244"/>
            <a:ext cx="76820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a:lstStyle>
          <a:p>
            <a:r>
              <a:rPr lang="en-US" sz="2400" dirty="0">
                <a:solidFill>
                  <a:schemeClr val="tx1"/>
                </a:solidFill>
                <a:cs typeface="Segoe UI"/>
              </a:rPr>
              <a:t>Imagine Cup Junior</a:t>
            </a:r>
            <a:endParaRPr lang="en-US" dirty="0">
              <a:solidFill>
                <a:schemeClr val="tx1"/>
              </a:solidFill>
            </a:endParaRPr>
          </a:p>
          <a:p>
            <a:r>
              <a:rPr lang="en-US" sz="2400" dirty="0">
                <a:solidFill>
                  <a:schemeClr val="accent1"/>
                </a:solidFill>
                <a:cs typeface="Segoe UI"/>
              </a:rPr>
              <a:t>Lesson Two - What is AI? </a:t>
            </a:r>
            <a:endParaRPr lang="en-US" sz="2400" dirty="0">
              <a:solidFill>
                <a:schemeClr val="accent1"/>
              </a:solidFill>
            </a:endParaRPr>
          </a:p>
        </p:txBody>
      </p:sp>
    </p:spTree>
    <p:extLst>
      <p:ext uri="{BB962C8B-B14F-4D97-AF65-F5344CB8AC3E}">
        <p14:creationId xmlns:p14="http://schemas.microsoft.com/office/powerpoint/2010/main" val="26841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5" descr="Diagram&#10;&#10;Description automatically generated">
            <a:extLst>
              <a:ext uri="{FF2B5EF4-FFF2-40B4-BE49-F238E27FC236}">
                <a16:creationId xmlns:a16="http://schemas.microsoft.com/office/drawing/2014/main" id="{8A97D1B4-56D0-4F12-923B-527A20111122}"/>
              </a:ext>
            </a:extLst>
          </p:cNvPr>
          <p:cNvPicPr>
            <a:picLocks noChangeAspect="1"/>
          </p:cNvPicPr>
          <p:nvPr/>
        </p:nvPicPr>
        <p:blipFill rotWithShape="1">
          <a:blip r:embed="rId3"/>
          <a:srcRect l="46925" r="6516" b="-187"/>
          <a:stretch/>
        </p:blipFill>
        <p:spPr>
          <a:xfrm>
            <a:off x="6017231" y="959800"/>
            <a:ext cx="6160396" cy="4595945"/>
          </a:xfrm>
          <a:prstGeom prst="rect">
            <a:avLst/>
          </a:prstGeom>
        </p:spPr>
      </p:pic>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655320" y="959800"/>
            <a:ext cx="6350787"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AI is quite simply…</a:t>
            </a:r>
            <a:endParaRPr lang="en-US" sz="4400" dirty="0">
              <a:solidFill>
                <a:srgbClr val="7030A0"/>
              </a:solidFill>
              <a:ea typeface="+mj-ea"/>
              <a:cs typeface="+mj-cs"/>
            </a:endParaRPr>
          </a:p>
        </p:txBody>
      </p:sp>
      <p:cxnSp>
        <p:nvCxnSpPr>
          <p:cNvPr id="7"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28C21A-16FB-4881-B416-181B5814532D}"/>
              </a:ext>
            </a:extLst>
          </p:cNvPr>
          <p:cNvSpPr txBox="1"/>
          <p:nvPr/>
        </p:nvSpPr>
        <p:spPr>
          <a:xfrm>
            <a:off x="655321" y="2575034"/>
            <a:ext cx="5120113" cy="346222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2800" dirty="0">
                <a:ea typeface="+mn-lt"/>
                <a:cs typeface="+mn-lt"/>
              </a:rPr>
              <a:t>an attempt to make a computer, a robot, or other piece of technology ‘think’ and do some things like humans.</a:t>
            </a:r>
            <a:endParaRPr lang="en-US" sz="2800" dirty="0"/>
          </a:p>
          <a:p>
            <a:pPr indent="-228600" defTabSz="914400">
              <a:lnSpc>
                <a:spcPct val="90000"/>
              </a:lnSpc>
              <a:spcAft>
                <a:spcPts val="600"/>
              </a:spcAft>
              <a:buFont typeface="Arial" panose="020B0604020202020204" pitchFamily="34" charset="0"/>
              <a:buChar char="•"/>
            </a:pPr>
            <a:endParaRPr lang="en-US" sz="1800" dirty="0"/>
          </a:p>
        </p:txBody>
      </p:sp>
    </p:spTree>
    <p:extLst>
      <p:ext uri="{BB962C8B-B14F-4D97-AF65-F5344CB8AC3E}">
        <p14:creationId xmlns:p14="http://schemas.microsoft.com/office/powerpoint/2010/main" val="25016850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554780" y="266504"/>
            <a:ext cx="5120114" cy="1692794"/>
          </a:xfrm>
        </p:spPr>
        <p:txBody>
          <a:bodyPr vert="horz" lIns="91440" tIns="45720" rIns="91440" bIns="45720" rtlCol="0" anchor="ctr">
            <a:normAutofit/>
          </a:bodyPr>
          <a:lstStyle/>
          <a:p>
            <a:pPr defTabSz="914400">
              <a:lnSpc>
                <a:spcPct val="90000"/>
              </a:lnSpc>
            </a:pPr>
            <a:r>
              <a:rPr lang="en-US" sz="4400" b="1" dirty="0">
                <a:ea typeface="+mj-ea"/>
                <a:cs typeface="+mj-cs"/>
              </a:rPr>
              <a:t>A Brief History of AI</a:t>
            </a:r>
            <a:endParaRPr lang="en-US" sz="4400" dirty="0">
              <a:ea typeface="+mj-ea"/>
              <a:cs typeface="+mj-cs"/>
            </a:endParaRPr>
          </a:p>
        </p:txBody>
      </p:sp>
      <p:grpSp>
        <p:nvGrpSpPr>
          <p:cNvPr id="19" name="Group 18">
            <a:extLst>
              <a:ext uri="{FF2B5EF4-FFF2-40B4-BE49-F238E27FC236}">
                <a16:creationId xmlns:a16="http://schemas.microsoft.com/office/drawing/2014/main" id="{379B2723-2C4F-27BB-0A00-972521BF3D1C}"/>
              </a:ext>
            </a:extLst>
          </p:cNvPr>
          <p:cNvGrpSpPr/>
          <p:nvPr/>
        </p:nvGrpSpPr>
        <p:grpSpPr>
          <a:xfrm>
            <a:off x="0" y="2844801"/>
            <a:ext cx="12192000" cy="1557230"/>
            <a:chOff x="0" y="2481943"/>
            <a:chExt cx="12192000" cy="1557230"/>
          </a:xfrm>
        </p:grpSpPr>
        <p:cxnSp>
          <p:nvCxnSpPr>
            <p:cNvPr id="5" name="Straight Connector 4">
              <a:extLst>
                <a:ext uri="{FF2B5EF4-FFF2-40B4-BE49-F238E27FC236}">
                  <a16:creationId xmlns:a16="http://schemas.microsoft.com/office/drawing/2014/main" id="{865550D1-EB8A-CC01-4DCB-90AF4FB60322}"/>
                </a:ext>
              </a:extLst>
            </p:cNvPr>
            <p:cNvCxnSpPr>
              <a:cxnSpLocks/>
            </p:cNvCxnSpPr>
            <p:nvPr/>
          </p:nvCxnSpPr>
          <p:spPr>
            <a:xfrm>
              <a:off x="0" y="3260558"/>
              <a:ext cx="12192000" cy="0"/>
            </a:xfrm>
            <a:prstGeom prst="line">
              <a:avLst/>
            </a:prstGeom>
            <a:ln w="762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157D380-F291-1FC7-F25E-BC4BF8AAF0AF}"/>
                </a:ext>
              </a:extLst>
            </p:cNvPr>
            <p:cNvCxnSpPr>
              <a:cxnSpLocks/>
            </p:cNvCxnSpPr>
            <p:nvPr/>
          </p:nvCxnSpPr>
          <p:spPr>
            <a:xfrm>
              <a:off x="340895" y="2481943"/>
              <a:ext cx="0" cy="778615"/>
            </a:xfrm>
            <a:prstGeom prst="line">
              <a:avLst/>
            </a:prstGeom>
            <a:ln w="60325" cap="flat">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6D7A07-6F80-3E68-D7F0-E93E9D152C6D}"/>
                </a:ext>
              </a:extLst>
            </p:cNvPr>
            <p:cNvCxnSpPr>
              <a:cxnSpLocks/>
            </p:cNvCxnSpPr>
            <p:nvPr/>
          </p:nvCxnSpPr>
          <p:spPr>
            <a:xfrm>
              <a:off x="1799581" y="3260558"/>
              <a:ext cx="0" cy="778615"/>
            </a:xfrm>
            <a:prstGeom prst="line">
              <a:avLst/>
            </a:prstGeom>
            <a:ln w="60325" cap="flat">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FAB8B7C-8930-D7C5-9564-5B40983F4896}"/>
                </a:ext>
              </a:extLst>
            </p:cNvPr>
            <p:cNvCxnSpPr>
              <a:cxnSpLocks/>
            </p:cNvCxnSpPr>
            <p:nvPr/>
          </p:nvCxnSpPr>
          <p:spPr>
            <a:xfrm>
              <a:off x="3473561" y="2481943"/>
              <a:ext cx="0" cy="778615"/>
            </a:xfrm>
            <a:prstGeom prst="line">
              <a:avLst/>
            </a:prstGeom>
            <a:ln w="60325" cap="flat">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23DDFAE-41E1-38AC-C6D0-919886627F49}"/>
                </a:ext>
              </a:extLst>
            </p:cNvPr>
            <p:cNvCxnSpPr>
              <a:cxnSpLocks/>
            </p:cNvCxnSpPr>
            <p:nvPr/>
          </p:nvCxnSpPr>
          <p:spPr>
            <a:xfrm>
              <a:off x="6606227" y="2481943"/>
              <a:ext cx="0" cy="778615"/>
            </a:xfrm>
            <a:prstGeom prst="line">
              <a:avLst/>
            </a:prstGeom>
            <a:ln w="60325" cap="flat">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25FD3A4-AC4B-D9D3-B56C-0799D6C24C86}"/>
                </a:ext>
              </a:extLst>
            </p:cNvPr>
            <p:cNvCxnSpPr>
              <a:cxnSpLocks/>
            </p:cNvCxnSpPr>
            <p:nvPr/>
          </p:nvCxnSpPr>
          <p:spPr>
            <a:xfrm>
              <a:off x="9738894" y="2481943"/>
              <a:ext cx="0" cy="778615"/>
            </a:xfrm>
            <a:prstGeom prst="line">
              <a:avLst/>
            </a:prstGeom>
            <a:ln w="60325" cap="flat">
              <a:solidFill>
                <a:schemeClr val="accent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38D8FED-19F7-8998-3DF5-B1E677C3C337}"/>
                </a:ext>
              </a:extLst>
            </p:cNvPr>
            <p:cNvCxnSpPr>
              <a:cxnSpLocks/>
            </p:cNvCxnSpPr>
            <p:nvPr/>
          </p:nvCxnSpPr>
          <p:spPr>
            <a:xfrm>
              <a:off x="4961277" y="3260558"/>
              <a:ext cx="0" cy="778615"/>
            </a:xfrm>
            <a:prstGeom prst="line">
              <a:avLst/>
            </a:prstGeom>
            <a:ln w="60325" cap="flat">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30A8ED4-5343-1FE0-00D8-DE79BD4883C0}"/>
                </a:ext>
              </a:extLst>
            </p:cNvPr>
            <p:cNvCxnSpPr>
              <a:cxnSpLocks/>
            </p:cNvCxnSpPr>
            <p:nvPr/>
          </p:nvCxnSpPr>
          <p:spPr>
            <a:xfrm>
              <a:off x="8152000" y="3260558"/>
              <a:ext cx="0" cy="778615"/>
            </a:xfrm>
            <a:prstGeom prst="line">
              <a:avLst/>
            </a:prstGeom>
            <a:ln w="60325" cap="flat">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E7F8807-48E4-6AC6-697C-B65D86BD11A7}"/>
                </a:ext>
              </a:extLst>
            </p:cNvPr>
            <p:cNvCxnSpPr>
              <a:cxnSpLocks/>
            </p:cNvCxnSpPr>
            <p:nvPr/>
          </p:nvCxnSpPr>
          <p:spPr>
            <a:xfrm>
              <a:off x="11342724" y="3260558"/>
              <a:ext cx="0" cy="778615"/>
            </a:xfrm>
            <a:prstGeom prst="line">
              <a:avLst/>
            </a:prstGeom>
            <a:ln w="60325" cap="flat">
              <a:solidFill>
                <a:schemeClr val="accent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2F62B87-42B8-E93C-307D-F879AD7AC39C}"/>
              </a:ext>
            </a:extLst>
          </p:cNvPr>
          <p:cNvSpPr txBox="1"/>
          <p:nvPr/>
        </p:nvSpPr>
        <p:spPr>
          <a:xfrm>
            <a:off x="66987" y="2185549"/>
            <a:ext cx="1969642" cy="307777"/>
          </a:xfrm>
          <a:prstGeom prst="rect">
            <a:avLst/>
          </a:prstGeom>
          <a:noFill/>
        </p:spPr>
        <p:txBody>
          <a:bodyPr wrap="none" lIns="0" tIns="0" rIns="0" bIns="0" rtlCol="0">
            <a:spAutoFit/>
          </a:bodyPr>
          <a:lstStyle/>
          <a:p>
            <a:pPr algn="ctr"/>
            <a:r>
              <a:rPr lang="en-US" sz="2000" b="1" dirty="0">
                <a:solidFill>
                  <a:schemeClr val="accent1"/>
                </a:solidFill>
              </a:rPr>
              <a:t>1950s</a:t>
            </a:r>
            <a:r>
              <a:rPr lang="en-US" sz="2000" dirty="0">
                <a:gradFill>
                  <a:gsLst>
                    <a:gs pos="2917">
                      <a:schemeClr val="tx1"/>
                    </a:gs>
                    <a:gs pos="30000">
                      <a:schemeClr val="tx1"/>
                    </a:gs>
                  </a:gsLst>
                  <a:lin ang="5400000" scaled="0"/>
                </a:gradFill>
              </a:rPr>
              <a:t>: Birth of AI</a:t>
            </a:r>
          </a:p>
        </p:txBody>
      </p:sp>
      <p:sp>
        <p:nvSpPr>
          <p:cNvPr id="21" name="TextBox 20">
            <a:extLst>
              <a:ext uri="{FF2B5EF4-FFF2-40B4-BE49-F238E27FC236}">
                <a16:creationId xmlns:a16="http://schemas.microsoft.com/office/drawing/2014/main" id="{AAF836AA-C42C-92C7-59F7-5E022356832B}"/>
              </a:ext>
            </a:extLst>
          </p:cNvPr>
          <p:cNvSpPr txBox="1"/>
          <p:nvPr/>
        </p:nvSpPr>
        <p:spPr>
          <a:xfrm>
            <a:off x="554780" y="4565821"/>
            <a:ext cx="2502685" cy="923330"/>
          </a:xfrm>
          <a:prstGeom prst="rect">
            <a:avLst/>
          </a:prstGeom>
          <a:noFill/>
        </p:spPr>
        <p:txBody>
          <a:bodyPr wrap="square" lIns="0" tIns="0" rIns="0" bIns="0" rtlCol="0">
            <a:spAutoFit/>
          </a:bodyPr>
          <a:lstStyle/>
          <a:p>
            <a:pPr algn="ctr"/>
            <a:r>
              <a:rPr lang="en-US" sz="2000" b="1" dirty="0">
                <a:solidFill>
                  <a:schemeClr val="accent1"/>
                </a:solidFill>
              </a:rPr>
              <a:t>1956</a:t>
            </a:r>
            <a:r>
              <a:rPr lang="en-US" sz="2000" dirty="0">
                <a:gradFill>
                  <a:gsLst>
                    <a:gs pos="2917">
                      <a:schemeClr val="tx1"/>
                    </a:gs>
                    <a:gs pos="30000">
                      <a:schemeClr val="tx1"/>
                    </a:gs>
                  </a:gsLst>
                  <a:lin ang="5400000" scaled="0"/>
                </a:gradFill>
              </a:rPr>
              <a:t>: The term “Artificial Intelligence” coined</a:t>
            </a:r>
          </a:p>
        </p:txBody>
      </p:sp>
      <p:sp>
        <p:nvSpPr>
          <p:cNvPr id="22" name="TextBox 21">
            <a:extLst>
              <a:ext uri="{FF2B5EF4-FFF2-40B4-BE49-F238E27FC236}">
                <a16:creationId xmlns:a16="http://schemas.microsoft.com/office/drawing/2014/main" id="{46D7D4F4-AF70-1E9D-E4EC-728F4166A142}"/>
              </a:ext>
            </a:extLst>
          </p:cNvPr>
          <p:cNvSpPr txBox="1"/>
          <p:nvPr/>
        </p:nvSpPr>
        <p:spPr>
          <a:xfrm>
            <a:off x="2451815" y="1959298"/>
            <a:ext cx="2492817" cy="615553"/>
          </a:xfrm>
          <a:prstGeom prst="rect">
            <a:avLst/>
          </a:prstGeom>
          <a:noFill/>
        </p:spPr>
        <p:txBody>
          <a:bodyPr wrap="square" lIns="0" tIns="0" rIns="0" bIns="0" rtlCol="0">
            <a:spAutoFit/>
          </a:bodyPr>
          <a:lstStyle/>
          <a:p>
            <a:pPr algn="ctr"/>
            <a:r>
              <a:rPr lang="en-US" sz="2000" b="1" dirty="0">
                <a:solidFill>
                  <a:schemeClr val="accent1"/>
                </a:solidFill>
              </a:rPr>
              <a:t>1960s</a:t>
            </a:r>
            <a:r>
              <a:rPr lang="en-US" sz="2000" dirty="0">
                <a:gradFill>
                  <a:gsLst>
                    <a:gs pos="2917">
                      <a:schemeClr val="tx1"/>
                    </a:gs>
                    <a:gs pos="30000">
                      <a:schemeClr val="tx1"/>
                    </a:gs>
                  </a:gsLst>
                  <a:lin ang="5400000" scaled="0"/>
                </a:gradFill>
              </a:rPr>
              <a:t>: Early AI programs developed</a:t>
            </a:r>
          </a:p>
        </p:txBody>
      </p:sp>
      <p:sp>
        <p:nvSpPr>
          <p:cNvPr id="23" name="TextBox 22">
            <a:extLst>
              <a:ext uri="{FF2B5EF4-FFF2-40B4-BE49-F238E27FC236}">
                <a16:creationId xmlns:a16="http://schemas.microsoft.com/office/drawing/2014/main" id="{2C2DAF58-C80C-E089-9848-55C4D25D2011}"/>
              </a:ext>
            </a:extLst>
          </p:cNvPr>
          <p:cNvSpPr txBox="1"/>
          <p:nvPr/>
        </p:nvSpPr>
        <p:spPr>
          <a:xfrm>
            <a:off x="3603183" y="4565821"/>
            <a:ext cx="2492817" cy="615553"/>
          </a:xfrm>
          <a:prstGeom prst="rect">
            <a:avLst/>
          </a:prstGeom>
          <a:noFill/>
        </p:spPr>
        <p:txBody>
          <a:bodyPr wrap="square" lIns="0" tIns="0" rIns="0" bIns="0" rtlCol="0">
            <a:spAutoFit/>
          </a:bodyPr>
          <a:lstStyle/>
          <a:p>
            <a:pPr algn="ctr"/>
            <a:r>
              <a:rPr lang="en-US" sz="2000" b="1" dirty="0">
                <a:gradFill>
                  <a:gsLst>
                    <a:gs pos="2917">
                      <a:schemeClr val="tx1"/>
                    </a:gs>
                    <a:gs pos="30000">
                      <a:schemeClr val="tx1"/>
                    </a:gs>
                  </a:gsLst>
                  <a:lin ang="5400000" scaled="0"/>
                </a:gradFill>
              </a:rPr>
              <a:t>1980s</a:t>
            </a:r>
            <a:r>
              <a:rPr lang="en-US" sz="2000" dirty="0">
                <a:gradFill>
                  <a:gsLst>
                    <a:gs pos="2917">
                      <a:schemeClr val="tx1"/>
                    </a:gs>
                    <a:gs pos="30000">
                      <a:schemeClr val="tx1"/>
                    </a:gs>
                  </a:gsLst>
                  <a:lin ang="5400000" scaled="0"/>
                </a:gradFill>
              </a:rPr>
              <a:t>: Expert systems and rule-based AI</a:t>
            </a:r>
          </a:p>
        </p:txBody>
      </p:sp>
      <p:sp>
        <p:nvSpPr>
          <p:cNvPr id="24" name="TextBox 23">
            <a:extLst>
              <a:ext uri="{FF2B5EF4-FFF2-40B4-BE49-F238E27FC236}">
                <a16:creationId xmlns:a16="http://schemas.microsoft.com/office/drawing/2014/main" id="{F4D10335-89B9-99B9-E238-1149AF386C19}"/>
              </a:ext>
            </a:extLst>
          </p:cNvPr>
          <p:cNvSpPr txBox="1"/>
          <p:nvPr/>
        </p:nvSpPr>
        <p:spPr>
          <a:xfrm>
            <a:off x="5275653" y="1767219"/>
            <a:ext cx="2661145" cy="923330"/>
          </a:xfrm>
          <a:prstGeom prst="rect">
            <a:avLst/>
          </a:prstGeom>
          <a:noFill/>
        </p:spPr>
        <p:txBody>
          <a:bodyPr wrap="square" lIns="0" tIns="0" rIns="0" bIns="0" rtlCol="0">
            <a:spAutoFit/>
          </a:bodyPr>
          <a:lstStyle/>
          <a:p>
            <a:pPr algn="ctr"/>
            <a:r>
              <a:rPr lang="en-US" sz="2000" b="1" dirty="0">
                <a:solidFill>
                  <a:schemeClr val="accent1"/>
                </a:solidFill>
              </a:rPr>
              <a:t>1997</a:t>
            </a:r>
            <a:r>
              <a:rPr lang="en-US" sz="2000" dirty="0">
                <a:gradFill>
                  <a:gsLst>
                    <a:gs pos="2917">
                      <a:schemeClr val="tx1"/>
                    </a:gs>
                    <a:gs pos="30000">
                      <a:schemeClr val="tx1"/>
                    </a:gs>
                  </a:gsLst>
                  <a:lin ang="5400000" scaled="0"/>
                </a:gradFill>
              </a:rPr>
              <a:t>: IBM’s Deep Blue beats a chess champion</a:t>
            </a:r>
          </a:p>
        </p:txBody>
      </p:sp>
      <p:sp>
        <p:nvSpPr>
          <p:cNvPr id="25" name="TextBox 24">
            <a:extLst>
              <a:ext uri="{FF2B5EF4-FFF2-40B4-BE49-F238E27FC236}">
                <a16:creationId xmlns:a16="http://schemas.microsoft.com/office/drawing/2014/main" id="{D1778772-A631-B02B-A16E-7EEDC1E91B4D}"/>
              </a:ext>
            </a:extLst>
          </p:cNvPr>
          <p:cNvSpPr txBox="1"/>
          <p:nvPr/>
        </p:nvSpPr>
        <p:spPr>
          <a:xfrm>
            <a:off x="6774555" y="4573977"/>
            <a:ext cx="2492817" cy="923330"/>
          </a:xfrm>
          <a:prstGeom prst="rect">
            <a:avLst/>
          </a:prstGeom>
          <a:noFill/>
        </p:spPr>
        <p:txBody>
          <a:bodyPr wrap="square" lIns="0" tIns="0" rIns="0" bIns="0" rtlCol="0">
            <a:spAutoFit/>
          </a:bodyPr>
          <a:lstStyle/>
          <a:p>
            <a:pPr algn="ctr"/>
            <a:r>
              <a:rPr lang="en-US" sz="2000" b="1" dirty="0">
                <a:solidFill>
                  <a:schemeClr val="accent1"/>
                </a:solidFill>
              </a:rPr>
              <a:t>2000s</a:t>
            </a:r>
            <a:r>
              <a:rPr lang="en-US" sz="2000" dirty="0">
                <a:gradFill>
                  <a:gsLst>
                    <a:gs pos="2917">
                      <a:schemeClr val="tx1"/>
                    </a:gs>
                    <a:gs pos="30000">
                      <a:schemeClr val="tx1"/>
                    </a:gs>
                  </a:gsLst>
                  <a:lin ang="5400000" scaled="0"/>
                </a:gradFill>
              </a:rPr>
              <a:t>: Machine Learning gains popularity</a:t>
            </a:r>
          </a:p>
        </p:txBody>
      </p:sp>
      <p:sp>
        <p:nvSpPr>
          <p:cNvPr id="26" name="TextBox 25">
            <a:extLst>
              <a:ext uri="{FF2B5EF4-FFF2-40B4-BE49-F238E27FC236}">
                <a16:creationId xmlns:a16="http://schemas.microsoft.com/office/drawing/2014/main" id="{13C5A145-8485-8F8D-BCB7-2D15972303F9}"/>
              </a:ext>
            </a:extLst>
          </p:cNvPr>
          <p:cNvSpPr txBox="1"/>
          <p:nvPr/>
        </p:nvSpPr>
        <p:spPr>
          <a:xfrm>
            <a:off x="8267820" y="2018932"/>
            <a:ext cx="2492817" cy="615553"/>
          </a:xfrm>
          <a:prstGeom prst="rect">
            <a:avLst/>
          </a:prstGeom>
          <a:noFill/>
        </p:spPr>
        <p:txBody>
          <a:bodyPr wrap="square" lIns="0" tIns="0" rIns="0" bIns="0" rtlCol="0">
            <a:spAutoFit/>
          </a:bodyPr>
          <a:lstStyle/>
          <a:p>
            <a:pPr algn="ctr"/>
            <a:r>
              <a:rPr lang="en-US" sz="2000" b="1" dirty="0">
                <a:solidFill>
                  <a:schemeClr val="accent1"/>
                </a:solidFill>
              </a:rPr>
              <a:t>2010s</a:t>
            </a:r>
            <a:r>
              <a:rPr lang="en-US" sz="2000" dirty="0">
                <a:gradFill>
                  <a:gsLst>
                    <a:gs pos="2917">
                      <a:schemeClr val="tx1"/>
                    </a:gs>
                    <a:gs pos="30000">
                      <a:schemeClr val="tx1"/>
                    </a:gs>
                  </a:gsLst>
                  <a:lin ang="5400000" scaled="0"/>
                </a:gradFill>
              </a:rPr>
              <a:t>: Rise of Neural Networks</a:t>
            </a:r>
          </a:p>
        </p:txBody>
      </p:sp>
      <p:sp>
        <p:nvSpPr>
          <p:cNvPr id="27" name="TextBox 26">
            <a:extLst>
              <a:ext uri="{FF2B5EF4-FFF2-40B4-BE49-F238E27FC236}">
                <a16:creationId xmlns:a16="http://schemas.microsoft.com/office/drawing/2014/main" id="{AB35834C-581C-E55B-C928-BC8C1BB91A69}"/>
              </a:ext>
            </a:extLst>
          </p:cNvPr>
          <p:cNvSpPr txBox="1"/>
          <p:nvPr/>
        </p:nvSpPr>
        <p:spPr>
          <a:xfrm>
            <a:off x="9738894" y="4576728"/>
            <a:ext cx="2492817" cy="923330"/>
          </a:xfrm>
          <a:prstGeom prst="rect">
            <a:avLst/>
          </a:prstGeom>
          <a:noFill/>
        </p:spPr>
        <p:txBody>
          <a:bodyPr wrap="square" lIns="0" tIns="0" rIns="0" bIns="0" rtlCol="0">
            <a:spAutoFit/>
          </a:bodyPr>
          <a:lstStyle/>
          <a:p>
            <a:pPr algn="ctr"/>
            <a:r>
              <a:rPr lang="en-US" sz="2000" b="1" dirty="0">
                <a:solidFill>
                  <a:schemeClr val="accent1"/>
                </a:solidFill>
              </a:rPr>
              <a:t>2020s</a:t>
            </a:r>
            <a:r>
              <a:rPr lang="en-US" sz="2000" dirty="0">
                <a:gradFill>
                  <a:gsLst>
                    <a:gs pos="2917">
                      <a:schemeClr val="tx1"/>
                    </a:gs>
                    <a:gs pos="30000">
                      <a:schemeClr val="tx1"/>
                    </a:gs>
                  </a:gsLst>
                  <a:lin ang="5400000" scaled="0"/>
                </a:gradFill>
              </a:rPr>
              <a:t>: Large Language Models and Generative AI</a:t>
            </a:r>
          </a:p>
        </p:txBody>
      </p:sp>
    </p:spTree>
    <p:extLst>
      <p:ext uri="{BB962C8B-B14F-4D97-AF65-F5344CB8AC3E}">
        <p14:creationId xmlns:p14="http://schemas.microsoft.com/office/powerpoint/2010/main" val="31697304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8D0D-9A32-DA9B-B898-DABE48583B58}"/>
              </a:ext>
            </a:extLst>
          </p:cNvPr>
          <p:cNvSpPr>
            <a:spLocks noGrp="1"/>
          </p:cNvSpPr>
          <p:nvPr>
            <p:ph type="title"/>
          </p:nvPr>
        </p:nvSpPr>
        <p:spPr/>
        <p:txBody>
          <a:bodyPr/>
          <a:lstStyle/>
          <a:p>
            <a:r>
              <a:rPr lang="en-US" dirty="0"/>
              <a:t>Recap of Key Terms</a:t>
            </a:r>
          </a:p>
        </p:txBody>
      </p:sp>
      <p:sp>
        <p:nvSpPr>
          <p:cNvPr id="3" name="Text Placeholder 2">
            <a:extLst>
              <a:ext uri="{FF2B5EF4-FFF2-40B4-BE49-F238E27FC236}">
                <a16:creationId xmlns:a16="http://schemas.microsoft.com/office/drawing/2014/main" id="{57A96A52-2588-05AC-55EF-7946B02BF119}"/>
              </a:ext>
            </a:extLst>
          </p:cNvPr>
          <p:cNvSpPr>
            <a:spLocks noGrp="1"/>
          </p:cNvSpPr>
          <p:nvPr>
            <p:ph type="body" sz="quarter" idx="10"/>
          </p:nvPr>
        </p:nvSpPr>
        <p:spPr>
          <a:xfrm>
            <a:off x="588263" y="2030771"/>
            <a:ext cx="7626823" cy="3318972"/>
          </a:xfrm>
        </p:spPr>
        <p:txBody>
          <a:bodyPr/>
          <a:lstStyle/>
          <a:p>
            <a:pPr>
              <a:spcBef>
                <a:spcPts val="0"/>
              </a:spcBef>
              <a:spcAft>
                <a:spcPts val="0"/>
              </a:spcAft>
            </a:pPr>
            <a:r>
              <a:rPr lang="en-US" sz="24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Machine Learning</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Computers learning from data to make decisions or predictions.</a:t>
            </a:r>
          </a:p>
          <a:p>
            <a:pPr marL="0" indent="0">
              <a:spcBef>
                <a:spcPts val="0"/>
              </a:spcBef>
              <a:spcAft>
                <a:spcPts val="0"/>
              </a:spcAft>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0"/>
              </a:spcAft>
            </a:pPr>
            <a:r>
              <a:rPr lang="en-US" sz="24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Neural Network</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 computer system inspired by the human brain, used in deep learning.</a:t>
            </a:r>
          </a:p>
          <a:p>
            <a:pPr marL="0" indent="0">
              <a:spcBef>
                <a:spcPts val="0"/>
              </a:spcBef>
              <a:spcAft>
                <a:spcPts val="0"/>
              </a:spcAft>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0"/>
              </a:spcAft>
            </a:pPr>
            <a:r>
              <a:rPr lang="en-US" sz="24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Large Language Models</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Advanced AI models understanding and generating human-like text.</a:t>
            </a:r>
          </a:p>
          <a:p>
            <a:pPr marL="0" indent="0">
              <a:spcBef>
                <a:spcPts val="0"/>
              </a:spcBef>
              <a:spcAft>
                <a:spcPts val="0"/>
              </a:spcAft>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0"/>
              </a:spcAft>
            </a:pPr>
            <a:r>
              <a:rPr lang="en-US" sz="24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Chatbots</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AI programs that chat with people, like virtual assistants.</a:t>
            </a:r>
          </a:p>
          <a:p>
            <a:pPr marL="0" indent="0">
              <a:spcBef>
                <a:spcPts val="0"/>
              </a:spcBef>
              <a:spcAft>
                <a:spcPts val="0"/>
              </a:spcAft>
              <a:buNone/>
            </a:pPr>
            <a:endParaRPr lang="en-US" sz="1200" kern="100" dirty="0">
              <a:effectLst/>
              <a:latin typeface="Calibri" panose="020F0502020204030204" pitchFamily="34" charset="0"/>
              <a:ea typeface="Calibri" panose="020F0502020204030204" pitchFamily="34" charset="0"/>
              <a:cs typeface="Times New Roman" panose="02020603050405020304" pitchFamily="18" charset="0"/>
            </a:endParaRPr>
          </a:p>
          <a:p>
            <a:pPr>
              <a:spcBef>
                <a:spcPts val="0"/>
              </a:spcBef>
              <a:spcAft>
                <a:spcPts val="0"/>
              </a:spcAft>
            </a:pPr>
            <a:r>
              <a:rPr lang="en-US" sz="2400" b="1" kern="1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Generative AI</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AI that creates new content, like art or text, on its own.</a:t>
            </a:r>
          </a:p>
        </p:txBody>
      </p:sp>
      <p:pic>
        <p:nvPicPr>
          <p:cNvPr id="4" name="Picture 3">
            <a:extLst>
              <a:ext uri="{FF2B5EF4-FFF2-40B4-BE49-F238E27FC236}">
                <a16:creationId xmlns:a16="http://schemas.microsoft.com/office/drawing/2014/main" id="{39D25EC9-66E9-B2D3-2354-97322AE2F1C1}"/>
              </a:ext>
            </a:extLst>
          </p:cNvPr>
          <p:cNvPicPr>
            <a:picLocks noChangeAspect="1"/>
          </p:cNvPicPr>
          <p:nvPr/>
        </p:nvPicPr>
        <p:blipFill>
          <a:blip r:embed="rId3"/>
          <a:stretch>
            <a:fillRect/>
          </a:stretch>
        </p:blipFill>
        <p:spPr>
          <a:xfrm rot="3386138">
            <a:off x="6612551" y="265347"/>
            <a:ext cx="6506964" cy="4410454"/>
          </a:xfrm>
          <a:prstGeom prst="rect">
            <a:avLst/>
          </a:prstGeom>
        </p:spPr>
      </p:pic>
    </p:spTree>
    <p:extLst>
      <p:ext uri="{BB962C8B-B14F-4D97-AF65-F5344CB8AC3E}">
        <p14:creationId xmlns:p14="http://schemas.microsoft.com/office/powerpoint/2010/main" val="8798912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2087327"/>
            <a:ext cx="7109138"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4000" b="1" dirty="0">
                <a:solidFill>
                  <a:srgbClr val="7030A0"/>
                </a:solidFill>
                <a:ea typeface="+mj-ea"/>
                <a:cs typeface="+mj-cs"/>
              </a:rPr>
              <a:t>Sprint One – Investigating AI</a:t>
            </a:r>
            <a:endParaRPr lang="en-US" sz="4000" b="1" dirty="0">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629053" y="3759882"/>
            <a:ext cx="5466947" cy="1477328"/>
          </a:xfrm>
          <a:prstGeom prst="rect">
            <a:avLst/>
          </a:prstGeom>
        </p:spPr>
        <p:txBody>
          <a:bodyPr wrap="square">
            <a:spAutoFit/>
          </a:bodyPr>
          <a:lstStyle/>
          <a:p>
            <a:r>
              <a:rPr lang="en-AU" sz="1800">
                <a:solidFill>
                  <a:srgbClr val="7030A0"/>
                </a:solidFill>
              </a:rPr>
              <a:t>Goals: </a:t>
            </a:r>
          </a:p>
          <a:p>
            <a:pPr marL="285750" indent="-285750">
              <a:buFontTx/>
              <a:buChar char="-"/>
            </a:pPr>
            <a:endParaRPr lang="en-AU" sz="1800">
              <a:solidFill>
                <a:srgbClr val="7030A0"/>
              </a:solidFill>
            </a:endParaRPr>
          </a:p>
          <a:p>
            <a:pPr marL="285750" indent="-285750">
              <a:buFontTx/>
              <a:buChar char="-"/>
            </a:pPr>
            <a:r>
              <a:rPr lang="en-AU" sz="1800">
                <a:solidFill>
                  <a:srgbClr val="7030A0"/>
                </a:solidFill>
              </a:rPr>
              <a:t>As a team, go online to research how people have already used AI to try to solve the problem that you have decided to work on as a team. </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1" y="-258242"/>
            <a:ext cx="141086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rgbClr val="7030A0"/>
                </a:solidFill>
                <a:ea typeface="+mj-ea"/>
                <a:cs typeface="+mj-cs"/>
              </a:rPr>
              <a:t>Sprint 1</a:t>
            </a:r>
          </a:p>
          <a:p>
            <a:pPr defTabSz="914400"/>
            <a:r>
              <a:rPr lang="en-US" sz="1400" b="1">
                <a:solidFill>
                  <a:srgbClr val="7030A0"/>
                </a:solidFill>
                <a:ea typeface="+mj-ea"/>
                <a:cs typeface="+mj-cs"/>
              </a:rPr>
              <a:t>Investigating AI </a:t>
            </a:r>
            <a:endParaRPr lang="en-US" sz="1400" b="1">
              <a:solidFill>
                <a:srgbClr val="7030A0"/>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1817405" y="-258242"/>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85000"/>
                  </a:schemeClr>
                </a:solidFill>
                <a:ea typeface="+mj-ea"/>
                <a:cs typeface="+mj-cs"/>
              </a:rPr>
              <a:t>Sprint 2</a:t>
            </a:r>
          </a:p>
          <a:p>
            <a:pPr defTabSz="914400"/>
            <a:r>
              <a:rPr lang="en-US" sz="1400" b="1">
                <a:solidFill>
                  <a:schemeClr val="bg1">
                    <a:lumMod val="85000"/>
                  </a:schemeClr>
                </a:solidFill>
                <a:ea typeface="+mj-ea"/>
                <a:cs typeface="+mj-cs"/>
              </a:rPr>
              <a:t>Choosing a Problem</a:t>
            </a:r>
            <a:endParaRPr lang="en-US" sz="1400" b="1">
              <a:solidFill>
                <a:schemeClr val="bg1">
                  <a:lumMod val="85000"/>
                </a:schemeClr>
              </a:solidFill>
              <a:ea typeface="+mj-ea"/>
              <a:cs typeface="Segoe UI Semibold"/>
            </a:endParaRPr>
          </a:p>
        </p:txBody>
      </p:sp>
      <p:sp>
        <p:nvSpPr>
          <p:cNvPr id="13" name="Rectangle 12">
            <a:extLst>
              <a:ext uri="{FF2B5EF4-FFF2-40B4-BE49-F238E27FC236}">
                <a16:creationId xmlns:a16="http://schemas.microsoft.com/office/drawing/2014/main" id="{80BDC46F-3C37-4056-BF52-D63B0D5C5308}"/>
              </a:ext>
            </a:extLst>
          </p:cNvPr>
          <p:cNvSpPr/>
          <p:nvPr/>
        </p:nvSpPr>
        <p:spPr>
          <a:xfrm>
            <a:off x="6860458" y="4191081"/>
            <a:ext cx="4225780" cy="1144929"/>
          </a:xfrm>
          <a:prstGeom prst="rect">
            <a:avLst/>
          </a:prstGeom>
        </p:spPr>
        <p:txBody>
          <a:bodyPr wrap="square">
            <a:spAutoFit/>
          </a:bodyPr>
          <a:lstStyle/>
          <a:p>
            <a:r>
              <a:rPr lang="en-AU" sz="1800">
                <a:solidFill>
                  <a:srgbClr val="7030A0"/>
                </a:solidFill>
              </a:rPr>
              <a:t>Hints: </a:t>
            </a:r>
          </a:p>
          <a:p>
            <a:pPr marL="285750" indent="-285750">
              <a:buFontTx/>
              <a:buChar char="-"/>
            </a:pPr>
            <a:endParaRPr lang="en-AU" sz="1800">
              <a:solidFill>
                <a:srgbClr val="7030A0"/>
              </a:solidFill>
            </a:endParaRPr>
          </a:p>
          <a:p>
            <a:pPr algn="ctr">
              <a:lnSpc>
                <a:spcPct val="90000"/>
              </a:lnSpc>
              <a:spcAft>
                <a:spcPts val="600"/>
              </a:spcAft>
            </a:pPr>
            <a:r>
              <a:rPr lang="en-US" sz="1200">
                <a:cs typeface="Segoe UI"/>
              </a:rPr>
              <a:t>As you research AI solutions that already exist, keep a record of them, because when you start innovating you will want to make sure your idea is different!</a:t>
            </a: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8386" r="49327" b="28489"/>
          <a:stretch/>
        </p:blipFill>
        <p:spPr>
          <a:xfrm>
            <a:off x="7619587" y="2694480"/>
            <a:ext cx="2306914" cy="1065402"/>
          </a:xfrm>
          <a:prstGeom prst="rect">
            <a:avLst/>
          </a:prstGeom>
          <a:ln w="12700">
            <a:miter lim="400000"/>
          </a:ln>
        </p:spPr>
      </p:pic>
    </p:spTree>
    <p:extLst>
      <p:ext uri="{BB962C8B-B14F-4D97-AF65-F5344CB8AC3E}">
        <p14:creationId xmlns:p14="http://schemas.microsoft.com/office/powerpoint/2010/main" val="58514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A0F8069-400B-8B4C-AFDD-C5C033E5E26D}"/>
              </a:ext>
            </a:extLst>
          </p:cNvPr>
          <p:cNvSpPr txBox="1"/>
          <p:nvPr/>
        </p:nvSpPr>
        <p:spPr>
          <a:xfrm>
            <a:off x="468114" y="2558929"/>
            <a:ext cx="11255774" cy="1015663"/>
          </a:xfrm>
          <a:prstGeom prst="rect">
            <a:avLst/>
          </a:prstGeom>
          <a:noFill/>
        </p:spPr>
        <p:txBody>
          <a:bodyPr wrap="none" lIns="91440" tIns="45720" rIns="91440" bIns="45720" rtlCol="0" anchor="t">
            <a:spAutoFit/>
          </a:bodyPr>
          <a:lstStyle/>
          <a:p>
            <a:pPr algn="ctr"/>
            <a:r>
              <a:rPr lang="en-US" sz="2000" b="1" dirty="0">
                <a:solidFill>
                  <a:srgbClr val="7030A0"/>
                </a:solidFill>
              </a:rPr>
              <a:t>What did you find in your research sprint? </a:t>
            </a:r>
          </a:p>
          <a:p>
            <a:pPr algn="ctr"/>
            <a:endParaRPr lang="en-US" sz="2000" b="1" dirty="0">
              <a:solidFill>
                <a:srgbClr val="7030A0"/>
              </a:solidFill>
            </a:endParaRPr>
          </a:p>
          <a:p>
            <a:pPr algn="ctr"/>
            <a:r>
              <a:rPr lang="en-US" sz="2000" b="1" dirty="0">
                <a:solidFill>
                  <a:srgbClr val="7030A0"/>
                </a:solidFill>
              </a:rPr>
              <a:t>Did you find any interesting AI solutions to the specific problem your team wants to solve? </a:t>
            </a:r>
          </a:p>
        </p:txBody>
      </p:sp>
      <p:sp>
        <p:nvSpPr>
          <p:cNvPr id="21" name="Title 1">
            <a:extLst>
              <a:ext uri="{FF2B5EF4-FFF2-40B4-BE49-F238E27FC236}">
                <a16:creationId xmlns:a16="http://schemas.microsoft.com/office/drawing/2014/main" id="{F68FA186-3240-4486-923B-4E784D314B2B}"/>
              </a:ext>
            </a:extLst>
          </p:cNvPr>
          <p:cNvSpPr txBox="1">
            <a:spLocks/>
          </p:cNvSpPr>
          <p:nvPr/>
        </p:nvSpPr>
        <p:spPr>
          <a:xfrm>
            <a:off x="7636137" y="137264"/>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Class Reflection</a:t>
            </a:r>
            <a:endParaRPr lang="en-US" sz="4400" b="1">
              <a:solidFill>
                <a:srgbClr val="7030A0"/>
              </a:solidFill>
              <a:ea typeface="+mj-ea"/>
              <a:cs typeface="Segoe UI Semibold"/>
            </a:endParaRPr>
          </a:p>
        </p:txBody>
      </p:sp>
      <p:pic>
        <p:nvPicPr>
          <p:cNvPr id="2" name="Timer Two Minute.m4v" descr="Timer Two Minute.m4v">
            <a:extLst>
              <a:ext uri="{FF2B5EF4-FFF2-40B4-BE49-F238E27FC236}">
                <a16:creationId xmlns:a16="http://schemas.microsoft.com/office/drawing/2014/main" id="{1911C150-4FAE-41A2-A891-2495E9F7A9CE}"/>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9032583" y="1332548"/>
            <a:ext cx="2097248" cy="956345"/>
          </a:xfrm>
          <a:prstGeom prst="rect">
            <a:avLst/>
          </a:prstGeom>
          <a:ln w="12700">
            <a:miter lim="400000"/>
          </a:ln>
        </p:spPr>
      </p:pic>
    </p:spTree>
    <p:extLst>
      <p:ext uri="{BB962C8B-B14F-4D97-AF65-F5344CB8AC3E}">
        <p14:creationId xmlns:p14="http://schemas.microsoft.com/office/powerpoint/2010/main" val="1099819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Right 8">
            <a:extLst>
              <a:ext uri="{FF2B5EF4-FFF2-40B4-BE49-F238E27FC236}">
                <a16:creationId xmlns:a16="http://schemas.microsoft.com/office/drawing/2014/main" id="{89C8D3C9-C790-44A8-824D-407A445BA477}"/>
              </a:ext>
            </a:extLst>
          </p:cNvPr>
          <p:cNvSpPr/>
          <p:nvPr/>
        </p:nvSpPr>
        <p:spPr bwMode="auto">
          <a:xfrm>
            <a:off x="3732427" y="3316038"/>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6BD0D959-CFE0-44A9-80A4-BC04739EE1FB}"/>
              </a:ext>
            </a:extLst>
          </p:cNvPr>
          <p:cNvSpPr/>
          <p:nvPr/>
        </p:nvSpPr>
        <p:spPr bwMode="auto">
          <a:xfrm>
            <a:off x="7732354" y="3316038"/>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7">
            <a:extLst>
              <a:ext uri="{FF2B5EF4-FFF2-40B4-BE49-F238E27FC236}">
                <a16:creationId xmlns:a16="http://schemas.microsoft.com/office/drawing/2014/main" id="{A405A25F-640A-A7E8-9147-5AF836279689}"/>
              </a:ext>
            </a:extLst>
          </p:cNvPr>
          <p:cNvSpPr/>
          <p:nvPr/>
        </p:nvSpPr>
        <p:spPr bwMode="auto">
          <a:xfrm>
            <a:off x="681995"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7" name="Rectangle: Rounded Corners 7">
            <a:extLst>
              <a:ext uri="{FF2B5EF4-FFF2-40B4-BE49-F238E27FC236}">
                <a16:creationId xmlns:a16="http://schemas.microsoft.com/office/drawing/2014/main" id="{D81055D0-9D14-8073-2B18-3CA19C96ED50}"/>
              </a:ext>
            </a:extLst>
          </p:cNvPr>
          <p:cNvSpPr/>
          <p:nvPr/>
        </p:nvSpPr>
        <p:spPr bwMode="auto">
          <a:xfrm>
            <a:off x="4772181"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0" name="Rectangle: Rounded Corners 7">
            <a:extLst>
              <a:ext uri="{FF2B5EF4-FFF2-40B4-BE49-F238E27FC236}">
                <a16:creationId xmlns:a16="http://schemas.microsoft.com/office/drawing/2014/main" id="{CE111DBD-5550-B416-6AB9-41B4B9F62E61}"/>
              </a:ext>
            </a:extLst>
          </p:cNvPr>
          <p:cNvSpPr/>
          <p:nvPr/>
        </p:nvSpPr>
        <p:spPr bwMode="auto">
          <a:xfrm>
            <a:off x="8683067"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3</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A decision or outcome is created by the AI.</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13C1FED-A715-456F-A322-C6475DBB2404}"/>
              </a:ext>
            </a:extLst>
          </p:cNvPr>
          <p:cNvSpPr/>
          <p:nvPr/>
        </p:nvSpPr>
        <p:spPr bwMode="auto">
          <a:xfrm>
            <a:off x="4772182" y="2603841"/>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4" name="Rectangle: Rounded Corners 7">
            <a:extLst>
              <a:ext uri="{FF2B5EF4-FFF2-40B4-BE49-F238E27FC236}">
                <a16:creationId xmlns:a16="http://schemas.microsoft.com/office/drawing/2014/main" id="{A694D84B-F7B9-14DD-5EB8-385F26C09927}"/>
              </a:ext>
            </a:extLst>
          </p:cNvPr>
          <p:cNvSpPr/>
          <p:nvPr/>
        </p:nvSpPr>
        <p:spPr bwMode="auto">
          <a:xfrm>
            <a:off x="683212" y="2603841"/>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pic>
        <p:nvPicPr>
          <p:cNvPr id="13" name="Picture 5" descr="Diagram&#10;&#10;Description automatically generated">
            <a:extLst>
              <a:ext uri="{FF2B5EF4-FFF2-40B4-BE49-F238E27FC236}">
                <a16:creationId xmlns:a16="http://schemas.microsoft.com/office/drawing/2014/main" id="{44E5B63B-C1B1-8526-839E-332CD7246CD9}"/>
              </a:ext>
            </a:extLst>
          </p:cNvPr>
          <p:cNvPicPr>
            <a:picLocks noChangeAspect="1"/>
          </p:cNvPicPr>
          <p:nvPr/>
        </p:nvPicPr>
        <p:blipFill rotWithShape="1">
          <a:blip r:embed="rId3"/>
          <a:srcRect l="46925" r="6516" b="-187"/>
          <a:stretch/>
        </p:blipFill>
        <p:spPr>
          <a:xfrm>
            <a:off x="8867103" y="174189"/>
            <a:ext cx="3098021" cy="2311269"/>
          </a:xfrm>
          <a:prstGeom prst="rect">
            <a:avLst/>
          </a:prstGeom>
        </p:spPr>
      </p:pic>
      <p:sp>
        <p:nvSpPr>
          <p:cNvPr id="14" name="Title 1">
            <a:extLst>
              <a:ext uri="{FF2B5EF4-FFF2-40B4-BE49-F238E27FC236}">
                <a16:creationId xmlns:a16="http://schemas.microsoft.com/office/drawing/2014/main" id="{65A2CB8A-AEF6-2153-06E1-C5008EACFF57}"/>
              </a:ext>
            </a:extLst>
          </p:cNvPr>
          <p:cNvSpPr txBox="1">
            <a:spLocks/>
          </p:cNvSpPr>
          <p:nvPr/>
        </p:nvSpPr>
        <p:spPr>
          <a:xfrm>
            <a:off x="326588" y="410757"/>
            <a:ext cx="7465200" cy="1477328"/>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So how does AI work? </a:t>
            </a:r>
          </a:p>
          <a:p>
            <a:pPr defTabSz="914400">
              <a:lnSpc>
                <a:spcPct val="90000"/>
              </a:lnSpc>
            </a:pPr>
            <a:r>
              <a:rPr lang="en-US" sz="4400" b="1" dirty="0">
                <a:solidFill>
                  <a:srgbClr val="7030A0"/>
                </a:solidFill>
                <a:ea typeface="+mj-ea"/>
                <a:cs typeface="+mj-cs"/>
              </a:rPr>
              <a:t>The 1,2,3 Step Process </a:t>
            </a:r>
            <a:endParaRPr lang="en-US" sz="4400" dirty="0">
              <a:solidFill>
                <a:srgbClr val="7030A0"/>
              </a:solidFill>
              <a:ea typeface="+mj-ea"/>
              <a:cs typeface="+mj-cs"/>
            </a:endParaRPr>
          </a:p>
        </p:txBody>
      </p:sp>
      <p:sp>
        <p:nvSpPr>
          <p:cNvPr id="15" name="Rectangle: Rounded Corners 7">
            <a:extLst>
              <a:ext uri="{FF2B5EF4-FFF2-40B4-BE49-F238E27FC236}">
                <a16:creationId xmlns:a16="http://schemas.microsoft.com/office/drawing/2014/main" id="{9A016584-09E2-D6C1-18D7-654F17271E2C}"/>
              </a:ext>
            </a:extLst>
          </p:cNvPr>
          <p:cNvSpPr/>
          <p:nvPr/>
        </p:nvSpPr>
        <p:spPr bwMode="auto">
          <a:xfrm>
            <a:off x="8683066" y="2603841"/>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981525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6" grpId="0" animBg="1"/>
      <p:bldP spid="7" grpId="0" animBg="1"/>
      <p:bldP spid="10" grpId="0" animBg="1"/>
      <p:bldP spid="8" grpId="0" animBg="1"/>
      <p:bldP spid="4" grpId="0" animBg="1"/>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Diagram&#10;&#10;Description automatically generated">
            <a:extLst>
              <a:ext uri="{FF2B5EF4-FFF2-40B4-BE49-F238E27FC236}">
                <a16:creationId xmlns:a16="http://schemas.microsoft.com/office/drawing/2014/main" id="{44E5B63B-C1B1-8526-839E-332CD7246CD9}"/>
              </a:ext>
            </a:extLst>
          </p:cNvPr>
          <p:cNvPicPr>
            <a:picLocks noChangeAspect="1"/>
          </p:cNvPicPr>
          <p:nvPr/>
        </p:nvPicPr>
        <p:blipFill rotWithShape="1">
          <a:blip r:embed="rId3"/>
          <a:srcRect l="46925" r="6516" b="-187"/>
          <a:stretch/>
        </p:blipFill>
        <p:spPr>
          <a:xfrm>
            <a:off x="8867103" y="174189"/>
            <a:ext cx="3098021" cy="2311269"/>
          </a:xfrm>
          <a:prstGeom prst="rect">
            <a:avLst/>
          </a:prstGeom>
        </p:spPr>
      </p:pic>
      <p:sp>
        <p:nvSpPr>
          <p:cNvPr id="14" name="Title 1">
            <a:extLst>
              <a:ext uri="{FF2B5EF4-FFF2-40B4-BE49-F238E27FC236}">
                <a16:creationId xmlns:a16="http://schemas.microsoft.com/office/drawing/2014/main" id="{65A2CB8A-AEF6-2153-06E1-C5008EACFF57}"/>
              </a:ext>
            </a:extLst>
          </p:cNvPr>
          <p:cNvSpPr txBox="1">
            <a:spLocks/>
          </p:cNvSpPr>
          <p:nvPr/>
        </p:nvSpPr>
        <p:spPr>
          <a:xfrm>
            <a:off x="326588" y="410757"/>
            <a:ext cx="9095708" cy="1477328"/>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000" b="1" dirty="0">
                <a:solidFill>
                  <a:srgbClr val="7030A0"/>
                </a:solidFill>
                <a:ea typeface="+mj-ea"/>
                <a:cs typeface="+mj-cs"/>
              </a:rPr>
              <a:t>Let’s break this down step by step…</a:t>
            </a:r>
            <a:endParaRPr lang="en-US" sz="4000" dirty="0">
              <a:solidFill>
                <a:srgbClr val="7030A0"/>
              </a:solidFill>
              <a:ea typeface="+mj-ea"/>
              <a:cs typeface="+mj-cs"/>
            </a:endParaRPr>
          </a:p>
        </p:txBody>
      </p:sp>
      <p:sp>
        <p:nvSpPr>
          <p:cNvPr id="3" name="TextBox 2">
            <a:extLst>
              <a:ext uri="{FF2B5EF4-FFF2-40B4-BE49-F238E27FC236}">
                <a16:creationId xmlns:a16="http://schemas.microsoft.com/office/drawing/2014/main" id="{2F4D1C03-F8AA-AE42-BCC8-326C7E76D34E}"/>
              </a:ext>
            </a:extLst>
          </p:cNvPr>
          <p:cNvSpPr txBox="1"/>
          <p:nvPr/>
        </p:nvSpPr>
        <p:spPr>
          <a:xfrm>
            <a:off x="592788" y="4554417"/>
            <a:ext cx="2826047" cy="830997"/>
          </a:xfrm>
          <a:prstGeom prst="rect">
            <a:avLst/>
          </a:prstGeom>
          <a:noFill/>
        </p:spPr>
        <p:txBody>
          <a:bodyPr wrap="square">
            <a:spAutoFit/>
          </a:bodyPr>
          <a:lstStyle/>
          <a:p>
            <a:pPr algn="ctr"/>
            <a:r>
              <a:rPr lang="en-IN" sz="1600" b="1" i="1" dirty="0"/>
              <a:t>How can data be collected by a machine, robot or piece of technology?</a:t>
            </a:r>
          </a:p>
        </p:txBody>
      </p:sp>
      <p:sp>
        <p:nvSpPr>
          <p:cNvPr id="2" name="Rectangle: Rounded Corners 7">
            <a:extLst>
              <a:ext uri="{FF2B5EF4-FFF2-40B4-BE49-F238E27FC236}">
                <a16:creationId xmlns:a16="http://schemas.microsoft.com/office/drawing/2014/main" id="{61A17ADC-3AFD-68FC-018F-0AFA43619512}"/>
              </a:ext>
            </a:extLst>
          </p:cNvPr>
          <p:cNvSpPr/>
          <p:nvPr/>
        </p:nvSpPr>
        <p:spPr bwMode="auto">
          <a:xfrm>
            <a:off x="681995"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17509405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Introduction to Cognitive Services</a:t>
            </a:r>
            <a:endParaRPr lang="en-US" sz="4400" dirty="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678346" y="1438230"/>
            <a:ext cx="5874210"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7440975" cy="615553"/>
          </a:xfrm>
          <a:prstGeom prst="rect">
            <a:avLst/>
          </a:prstGeom>
          <a:noFill/>
        </p:spPr>
        <p:txBody>
          <a:bodyPr wrap="square" lIns="0" tIns="0" rIns="0" bIns="0" rtlCol="0">
            <a:spAutoFit/>
          </a:bodyPr>
          <a:lstStyle/>
          <a:p>
            <a:pPr marL="0" marR="0">
              <a:spcBef>
                <a:spcPts val="0"/>
              </a:spcBef>
              <a:spcAft>
                <a:spcPts val="0"/>
              </a:spcAft>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Introduction to Cognitive Services | </a:t>
            </a:r>
            <a:r>
              <a:rPr lang="en-US" sz="1800" u="sng" dirty="0">
                <a:solidFill>
                  <a:srgbClr val="0000FF"/>
                </a:solidFill>
                <a:effectLst/>
                <a:latin typeface="Calibri" panose="020F0502020204030204" pitchFamily="34" charset="0"/>
                <a:ea typeface="Calibri" panose="020F0502020204030204" pitchFamily="34" charset="0"/>
                <a:hlinkClick r:id="rId4"/>
              </a:rPr>
              <a:t>https://youtu.be/3tkwaxpoAUA</a:t>
            </a:r>
            <a:endParaRPr lang="en-US" sz="180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4"/>
              <a:extLst>
                <a:ext uri="{FF2B5EF4-FFF2-40B4-BE49-F238E27FC236}">
                  <a16:creationId xmlns:a16="http://schemas.microsoft.com/office/drawing/2014/main" id="{37E73504-D853-46D2-9EC5-3438078517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27540259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000" b="1">
                <a:cs typeface="Segoe UI"/>
              </a:rPr>
              <a:t>Microsoft's Cognitive Services</a:t>
            </a:r>
            <a:endParaRPr lang="en-IN" sz="3000" b="1"/>
          </a:p>
        </p:txBody>
      </p:sp>
      <p:sp>
        <p:nvSpPr>
          <p:cNvPr id="9" name="Content Placeholder 2">
            <a:extLst>
              <a:ext uri="{FF2B5EF4-FFF2-40B4-BE49-F238E27FC236}">
                <a16:creationId xmlns:a16="http://schemas.microsoft.com/office/drawing/2014/main" id="{0C8A937D-43E1-6043-AFD6-E64B0B618924}"/>
              </a:ext>
            </a:extLst>
          </p:cNvPr>
          <p:cNvSpPr>
            <a:spLocks noGrp="1"/>
          </p:cNvSpPr>
          <p:nvPr>
            <p:ph type="body" sz="quarter" idx="10"/>
          </p:nvPr>
        </p:nvSpPr>
        <p:spPr>
          <a:xfrm>
            <a:off x="584200" y="938045"/>
            <a:ext cx="11018520" cy="869705"/>
          </a:xfrm>
        </p:spPr>
        <p:txBody>
          <a:bodyPr>
            <a:noAutofit/>
          </a:bodyPr>
          <a:lstStyle/>
          <a:p>
            <a:pPr marL="0" indent="0">
              <a:buNone/>
            </a:pPr>
            <a:r>
              <a:rPr lang="en-IN" sz="2000" dirty="0">
                <a:latin typeface="Segoe UI Semilight"/>
                <a:cs typeface="Segoe UI Semilight"/>
              </a:rPr>
              <a:t>Microsoft has developed many AI tools that AI inventors and developers can use. These are known as the cognitive services, and there are five of them. Within each of them are tools called APIs.  </a:t>
            </a:r>
            <a:endParaRPr lang="en-IN" sz="2000" dirty="0">
              <a:solidFill>
                <a:schemeClr val="accent1"/>
              </a:solidFill>
            </a:endParaRPr>
          </a:p>
        </p:txBody>
      </p:sp>
      <p:pic>
        <p:nvPicPr>
          <p:cNvPr id="11" name="Picture 10">
            <a:extLst>
              <a:ext uri="{FF2B5EF4-FFF2-40B4-BE49-F238E27FC236}">
                <a16:creationId xmlns:a16="http://schemas.microsoft.com/office/drawing/2014/main" id="{6675A4A0-39B3-454F-919A-2789BE5E1818}"/>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146928" y="2439775"/>
            <a:ext cx="1026058" cy="1152066"/>
          </a:xfrm>
          <a:prstGeom prst="rect">
            <a:avLst/>
          </a:prstGeom>
        </p:spPr>
      </p:pic>
      <p:pic>
        <p:nvPicPr>
          <p:cNvPr id="12" name="Picture 11">
            <a:extLst>
              <a:ext uri="{FF2B5EF4-FFF2-40B4-BE49-F238E27FC236}">
                <a16:creationId xmlns:a16="http://schemas.microsoft.com/office/drawing/2014/main" id="{8BD017D7-1E17-9E45-949D-0DF68C10B7FE}"/>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258680" y="2531374"/>
            <a:ext cx="1110194" cy="1105856"/>
          </a:xfrm>
          <a:prstGeom prst="rect">
            <a:avLst/>
          </a:prstGeom>
        </p:spPr>
      </p:pic>
      <p:pic>
        <p:nvPicPr>
          <p:cNvPr id="13" name="Graphic 12" descr="Playbook">
            <a:extLst>
              <a:ext uri="{FF2B5EF4-FFF2-40B4-BE49-F238E27FC236}">
                <a16:creationId xmlns:a16="http://schemas.microsoft.com/office/drawing/2014/main" id="{83231D61-AD11-CD45-A895-4D9AF2966C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12053" y="2285891"/>
            <a:ext cx="1596824" cy="1596822"/>
          </a:xfrm>
          <a:prstGeom prst="rect">
            <a:avLst/>
          </a:prstGeom>
        </p:spPr>
      </p:pic>
      <p:pic>
        <p:nvPicPr>
          <p:cNvPr id="14" name="Picture 13">
            <a:extLst>
              <a:ext uri="{FF2B5EF4-FFF2-40B4-BE49-F238E27FC236}">
                <a16:creationId xmlns:a16="http://schemas.microsoft.com/office/drawing/2014/main" id="{62CFA923-8DFD-C04C-9A7B-7941FF0B7079}"/>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9482191" y="2589343"/>
            <a:ext cx="1212528" cy="1212526"/>
          </a:xfrm>
          <a:prstGeom prst="rect">
            <a:avLst/>
          </a:prstGeom>
        </p:spPr>
      </p:pic>
      <p:pic>
        <p:nvPicPr>
          <p:cNvPr id="15" name="Picture 14">
            <a:extLst>
              <a:ext uri="{FF2B5EF4-FFF2-40B4-BE49-F238E27FC236}">
                <a16:creationId xmlns:a16="http://schemas.microsoft.com/office/drawing/2014/main" id="{68C47CE0-0873-504D-AF76-8A6DA87138F5}"/>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226027" y="2441491"/>
            <a:ext cx="1439736" cy="1439734"/>
          </a:xfrm>
          <a:prstGeom prst="rect">
            <a:avLst/>
          </a:prstGeom>
        </p:spPr>
      </p:pic>
      <p:sp>
        <p:nvSpPr>
          <p:cNvPr id="16" name="Rectangle 15">
            <a:extLst>
              <a:ext uri="{FF2B5EF4-FFF2-40B4-BE49-F238E27FC236}">
                <a16:creationId xmlns:a16="http://schemas.microsoft.com/office/drawing/2014/main" id="{61153BBE-A9D5-2F4F-BF29-A34B25018EFB}"/>
              </a:ext>
            </a:extLst>
          </p:cNvPr>
          <p:cNvSpPr/>
          <p:nvPr/>
        </p:nvSpPr>
        <p:spPr>
          <a:xfrm>
            <a:off x="831060" y="3878634"/>
            <a:ext cx="1649626" cy="1692771"/>
          </a:xfrm>
          <a:prstGeom prst="rect">
            <a:avLst/>
          </a:prstGeom>
        </p:spPr>
        <p:txBody>
          <a:bodyPr wrap="square" lIns="91440" tIns="45720" rIns="91440" bIns="45720" anchor="t">
            <a:spAutoFit/>
          </a:bodyPr>
          <a:lstStyle/>
          <a:p>
            <a:pPr algn="ctr"/>
            <a:r>
              <a:rPr lang="en-IN" sz="1800" b="1" dirty="0"/>
              <a:t>Vision </a:t>
            </a:r>
            <a:br>
              <a:rPr lang="en-IN" sz="1800" b="1" dirty="0"/>
            </a:br>
            <a:endParaRPr lang="en-IN" sz="600" dirty="0">
              <a:cs typeface="Segoe UI"/>
            </a:endParaRPr>
          </a:p>
          <a:p>
            <a:pPr algn="ctr"/>
            <a:r>
              <a:rPr lang="en-IN" sz="1600" dirty="0">
                <a:ea typeface="+mn-lt"/>
                <a:cs typeface="+mn-lt"/>
              </a:rPr>
              <a:t>AI that identifies and analyses content within images, videos, and digital ink.</a:t>
            </a:r>
            <a:endParaRPr lang="en-IN" dirty="0"/>
          </a:p>
        </p:txBody>
      </p:sp>
      <p:sp>
        <p:nvSpPr>
          <p:cNvPr id="17" name="Rectangle 16">
            <a:extLst>
              <a:ext uri="{FF2B5EF4-FFF2-40B4-BE49-F238E27FC236}">
                <a16:creationId xmlns:a16="http://schemas.microsoft.com/office/drawing/2014/main" id="{67CAA83D-7894-8747-BEE5-347B8D6F2801}"/>
              </a:ext>
            </a:extLst>
          </p:cNvPr>
          <p:cNvSpPr/>
          <p:nvPr/>
        </p:nvSpPr>
        <p:spPr>
          <a:xfrm>
            <a:off x="3143894" y="3878634"/>
            <a:ext cx="1417744" cy="1938992"/>
          </a:xfrm>
          <a:prstGeom prst="rect">
            <a:avLst/>
          </a:prstGeom>
        </p:spPr>
        <p:txBody>
          <a:bodyPr wrap="square" lIns="91440" tIns="45720" rIns="91440" bIns="45720" anchor="t">
            <a:spAutoFit/>
          </a:bodyPr>
          <a:lstStyle/>
          <a:p>
            <a:pPr algn="ctr"/>
            <a:r>
              <a:rPr lang="en-IN" sz="1800" b="1"/>
              <a:t>Speech</a:t>
            </a:r>
            <a:endParaRPr lang="en-US"/>
          </a:p>
          <a:p>
            <a:endParaRPr lang="en-IN" sz="600" b="1">
              <a:cs typeface="Segoe UI"/>
            </a:endParaRPr>
          </a:p>
          <a:p>
            <a:pPr algn="ctr"/>
            <a:r>
              <a:rPr lang="en-IN" sz="1600">
                <a:ea typeface="+mn-lt"/>
                <a:cs typeface="+mn-lt"/>
              </a:rPr>
              <a:t>AI that integrates </a:t>
            </a:r>
            <a:endParaRPr lang="en-IN">
              <a:ea typeface="+mn-lt"/>
              <a:cs typeface="+mn-lt"/>
            </a:endParaRPr>
          </a:p>
          <a:p>
            <a:pPr algn="ctr"/>
            <a:r>
              <a:rPr lang="en-IN" sz="1600">
                <a:ea typeface="+mn-lt"/>
                <a:cs typeface="+mn-lt"/>
              </a:rPr>
              <a:t>speech processing into apps and services.</a:t>
            </a:r>
            <a:endParaRPr lang="en-IN" sz="1750">
              <a:cs typeface="Segoe UI"/>
            </a:endParaRPr>
          </a:p>
        </p:txBody>
      </p:sp>
      <p:sp>
        <p:nvSpPr>
          <p:cNvPr id="18" name="Rectangle 17">
            <a:extLst>
              <a:ext uri="{FF2B5EF4-FFF2-40B4-BE49-F238E27FC236}">
                <a16:creationId xmlns:a16="http://schemas.microsoft.com/office/drawing/2014/main" id="{AFAD08DD-D630-264C-A190-B8CCCFBDF3BF}"/>
              </a:ext>
            </a:extLst>
          </p:cNvPr>
          <p:cNvSpPr/>
          <p:nvPr/>
        </p:nvSpPr>
        <p:spPr>
          <a:xfrm>
            <a:off x="5123700" y="3921445"/>
            <a:ext cx="1556556" cy="1600438"/>
          </a:xfrm>
          <a:prstGeom prst="rect">
            <a:avLst/>
          </a:prstGeom>
        </p:spPr>
        <p:txBody>
          <a:bodyPr wrap="square" lIns="91440" tIns="45720" rIns="91440" bIns="45720" anchor="t">
            <a:spAutoFit/>
          </a:bodyPr>
          <a:lstStyle/>
          <a:p>
            <a:pPr algn="ctr"/>
            <a:r>
              <a:rPr lang="en-IN" sz="1800" b="1"/>
              <a:t>Language</a:t>
            </a:r>
            <a:endParaRPr lang="en-US"/>
          </a:p>
          <a:p>
            <a:pPr algn="ctr"/>
            <a:r>
              <a:rPr lang="en-IN" sz="1600">
                <a:ea typeface="+mn-lt"/>
                <a:cs typeface="+mn-lt"/>
              </a:rPr>
              <a:t>AI that helps to extract meaning from words and sentences. </a:t>
            </a:r>
            <a:endParaRPr lang="en-IN" sz="1600">
              <a:cs typeface="Segoe UI"/>
            </a:endParaRPr>
          </a:p>
        </p:txBody>
      </p:sp>
      <p:sp>
        <p:nvSpPr>
          <p:cNvPr id="23" name="Rectangle 22">
            <a:extLst>
              <a:ext uri="{FF2B5EF4-FFF2-40B4-BE49-F238E27FC236}">
                <a16:creationId xmlns:a16="http://schemas.microsoft.com/office/drawing/2014/main" id="{E77F30F0-BB59-124E-B2B8-CE724582E326}"/>
              </a:ext>
            </a:extLst>
          </p:cNvPr>
          <p:cNvSpPr/>
          <p:nvPr/>
        </p:nvSpPr>
        <p:spPr>
          <a:xfrm>
            <a:off x="7096514" y="3921444"/>
            <a:ext cx="1694796" cy="1692771"/>
          </a:xfrm>
          <a:prstGeom prst="rect">
            <a:avLst/>
          </a:prstGeom>
        </p:spPr>
        <p:txBody>
          <a:bodyPr wrap="square" lIns="91440" tIns="45720" rIns="91440" bIns="45720" anchor="t">
            <a:spAutoFit/>
          </a:bodyPr>
          <a:lstStyle/>
          <a:p>
            <a:pPr algn="ctr"/>
            <a:r>
              <a:rPr lang="en-IN" sz="1800" b="1"/>
              <a:t>Search</a:t>
            </a:r>
            <a:endParaRPr lang="en-US" sz="1325">
              <a:cs typeface="Segoe UI"/>
            </a:endParaRPr>
          </a:p>
          <a:p>
            <a:pPr algn="ctr"/>
            <a:endParaRPr lang="en-IN" sz="600">
              <a:ea typeface="+mn-lt"/>
              <a:cs typeface="+mn-lt"/>
            </a:endParaRPr>
          </a:p>
          <a:p>
            <a:pPr algn="ctr"/>
            <a:r>
              <a:rPr lang="en-IN" sz="1600">
                <a:ea typeface="+mn-lt"/>
                <a:cs typeface="+mn-lt"/>
              </a:rPr>
              <a:t>AI to help you find what you’re looking for from the internet. </a:t>
            </a:r>
            <a:endParaRPr lang="en-IN" sz="1600">
              <a:cs typeface="Segoe UI"/>
            </a:endParaRPr>
          </a:p>
          <a:p>
            <a:pPr algn="ctr"/>
            <a:endParaRPr lang="en-IN" sz="1600">
              <a:cs typeface="Segoe UI"/>
            </a:endParaRPr>
          </a:p>
        </p:txBody>
      </p:sp>
      <p:sp>
        <p:nvSpPr>
          <p:cNvPr id="24" name="Rectangle 23">
            <a:extLst>
              <a:ext uri="{FF2B5EF4-FFF2-40B4-BE49-F238E27FC236}">
                <a16:creationId xmlns:a16="http://schemas.microsoft.com/office/drawing/2014/main" id="{21EB5C94-56AD-144D-B982-236E241F728A}"/>
              </a:ext>
            </a:extLst>
          </p:cNvPr>
          <p:cNvSpPr/>
          <p:nvPr/>
        </p:nvSpPr>
        <p:spPr>
          <a:xfrm>
            <a:off x="9265142" y="3921445"/>
            <a:ext cx="1752653" cy="1754326"/>
          </a:xfrm>
          <a:prstGeom prst="rect">
            <a:avLst/>
          </a:prstGeom>
        </p:spPr>
        <p:txBody>
          <a:bodyPr wrap="square" lIns="91440" tIns="45720" rIns="91440" bIns="45720" anchor="t">
            <a:spAutoFit/>
          </a:bodyPr>
          <a:lstStyle/>
          <a:p>
            <a:pPr algn="ctr"/>
            <a:r>
              <a:rPr lang="en-IN" sz="1800" b="1"/>
              <a:t>Decision</a:t>
            </a:r>
            <a:br>
              <a:rPr lang="en-IN" sz="1800" b="1">
                <a:cs typeface="Segoe UI"/>
              </a:rPr>
            </a:br>
            <a:r>
              <a:rPr lang="en-IN" sz="1800">
                <a:ea typeface="+mn-lt"/>
                <a:cs typeface="+mn-lt"/>
              </a:rPr>
              <a:t>AI to help make smarter decisions faster.</a:t>
            </a:r>
            <a:endParaRPr lang="en-IN" sz="1600">
              <a:ea typeface="+mn-lt"/>
              <a:cs typeface="+mn-lt"/>
            </a:endParaRPr>
          </a:p>
          <a:p>
            <a:pPr algn="ctr"/>
            <a:endParaRPr lang="en-IN" sz="1800" b="1">
              <a:cs typeface="Segoe UI"/>
            </a:endParaRPr>
          </a:p>
        </p:txBody>
      </p:sp>
      <p:sp>
        <p:nvSpPr>
          <p:cNvPr id="19" name="TextBox 18">
            <a:extLst>
              <a:ext uri="{FF2B5EF4-FFF2-40B4-BE49-F238E27FC236}">
                <a16:creationId xmlns:a16="http://schemas.microsoft.com/office/drawing/2014/main" id="{2A0F8069-400B-8B4C-AFDD-C5C033E5E26D}"/>
              </a:ext>
            </a:extLst>
          </p:cNvPr>
          <p:cNvSpPr txBox="1"/>
          <p:nvPr/>
        </p:nvSpPr>
        <p:spPr>
          <a:xfrm>
            <a:off x="526615" y="1834482"/>
            <a:ext cx="184731" cy="400110"/>
          </a:xfrm>
          <a:prstGeom prst="rect">
            <a:avLst/>
          </a:prstGeom>
          <a:noFill/>
        </p:spPr>
        <p:txBody>
          <a:bodyPr wrap="none" lIns="91440" tIns="45720" rIns="91440" bIns="45720" rtlCol="0" anchor="t">
            <a:spAutoFit/>
          </a:bodyPr>
          <a:lstStyle/>
          <a:p>
            <a:endParaRPr lang="en-US" sz="2000" b="1">
              <a:solidFill>
                <a:schemeClr val="accent3"/>
              </a:solidFill>
              <a:cs typeface="Segoe UI"/>
            </a:endParaRPr>
          </a:p>
        </p:txBody>
      </p:sp>
      <p:cxnSp>
        <p:nvCxnSpPr>
          <p:cNvPr id="20" name="Straight Connector 19">
            <a:extLst>
              <a:ext uri="{FF2B5EF4-FFF2-40B4-BE49-F238E27FC236}">
                <a16:creationId xmlns:a16="http://schemas.microsoft.com/office/drawing/2014/main" id="{DC5D7DA0-5AE8-4F40-895A-55483BD62668}"/>
              </a:ext>
            </a:extLst>
          </p:cNvPr>
          <p:cNvCxnSpPr>
            <a:cxnSpLocks/>
          </p:cNvCxnSpPr>
          <p:nvPr/>
        </p:nvCxnSpPr>
        <p:spPr>
          <a:xfrm>
            <a:off x="580301" y="2079679"/>
            <a:ext cx="1095593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1866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923" y="183472"/>
            <a:ext cx="11018520" cy="553998"/>
          </a:xfrm>
        </p:spPr>
        <p:txBody>
          <a:bodyPr>
            <a:noAutofit/>
          </a:bodyPr>
          <a:lstStyle/>
          <a:p>
            <a:r>
              <a:rPr lang="en-IN" sz="3000" b="1">
                <a:cs typeface="Segoe UI"/>
              </a:rPr>
              <a:t>APIs that sit under each of the cognitive services</a:t>
            </a:r>
            <a:endParaRPr lang="en-US"/>
          </a:p>
        </p:txBody>
      </p:sp>
      <p:sp>
        <p:nvSpPr>
          <p:cNvPr id="9" name="Content Placeholder 2">
            <a:extLst>
              <a:ext uri="{FF2B5EF4-FFF2-40B4-BE49-F238E27FC236}">
                <a16:creationId xmlns:a16="http://schemas.microsoft.com/office/drawing/2014/main" id="{0C8A937D-43E1-6043-AFD6-E64B0B618924}"/>
              </a:ext>
            </a:extLst>
          </p:cNvPr>
          <p:cNvSpPr>
            <a:spLocks noGrp="1"/>
          </p:cNvSpPr>
          <p:nvPr>
            <p:ph type="body" sz="quarter" idx="10"/>
          </p:nvPr>
        </p:nvSpPr>
        <p:spPr>
          <a:xfrm>
            <a:off x="362258" y="701307"/>
            <a:ext cx="11018520" cy="869705"/>
          </a:xfrm>
        </p:spPr>
        <p:txBody>
          <a:bodyPr>
            <a:noAutofit/>
          </a:bodyPr>
          <a:lstStyle/>
          <a:p>
            <a:pPr marL="0" indent="0">
              <a:buNone/>
            </a:pPr>
            <a:r>
              <a:rPr lang="en-IN" sz="2000">
                <a:latin typeface="Segoe UI Semilight"/>
                <a:cs typeface="Segoe UI Semilight"/>
              </a:rPr>
              <a:t>There are many APIs that sit under each of the cognitive services. APIs are essentially software tools that AI developers can use to quickly and simply build out their AI ideas. Here is an overview of them, and you will explore them yourselves shortly. </a:t>
            </a:r>
            <a:endParaRPr lang="en-IN" sz="2000"/>
          </a:p>
        </p:txBody>
      </p:sp>
      <p:pic>
        <p:nvPicPr>
          <p:cNvPr id="11" name="Picture 10">
            <a:extLst>
              <a:ext uri="{FF2B5EF4-FFF2-40B4-BE49-F238E27FC236}">
                <a16:creationId xmlns:a16="http://schemas.microsoft.com/office/drawing/2014/main" id="{6675A4A0-39B3-454F-919A-2789BE5E1818}"/>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309686" y="1882577"/>
            <a:ext cx="471204" cy="530630"/>
          </a:xfrm>
          <a:prstGeom prst="rect">
            <a:avLst/>
          </a:prstGeom>
        </p:spPr>
      </p:pic>
      <p:pic>
        <p:nvPicPr>
          <p:cNvPr id="12" name="Picture 11">
            <a:extLst>
              <a:ext uri="{FF2B5EF4-FFF2-40B4-BE49-F238E27FC236}">
                <a16:creationId xmlns:a16="http://schemas.microsoft.com/office/drawing/2014/main" id="{8BD017D7-1E17-9E45-949D-0DF68C10B7FE}"/>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665574" y="1892798"/>
            <a:ext cx="547942" cy="536206"/>
          </a:xfrm>
          <a:prstGeom prst="rect">
            <a:avLst/>
          </a:prstGeom>
        </p:spPr>
      </p:pic>
      <p:pic>
        <p:nvPicPr>
          <p:cNvPr id="13" name="Graphic 12" descr="Playbook">
            <a:extLst>
              <a:ext uri="{FF2B5EF4-FFF2-40B4-BE49-F238E27FC236}">
                <a16:creationId xmlns:a16="http://schemas.microsoft.com/office/drawing/2014/main" id="{83231D61-AD11-CD45-A895-4D9AF2966C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66655" y="1773080"/>
            <a:ext cx="746048" cy="746046"/>
          </a:xfrm>
          <a:prstGeom prst="rect">
            <a:avLst/>
          </a:prstGeom>
        </p:spPr>
      </p:pic>
      <p:pic>
        <p:nvPicPr>
          <p:cNvPr id="14" name="Picture 13">
            <a:extLst>
              <a:ext uri="{FF2B5EF4-FFF2-40B4-BE49-F238E27FC236}">
                <a16:creationId xmlns:a16="http://schemas.microsoft.com/office/drawing/2014/main" id="{62CFA923-8DFD-C04C-9A7B-7941FF0B7079}"/>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10456505" y="1804562"/>
            <a:ext cx="583694" cy="583692"/>
          </a:xfrm>
          <a:prstGeom prst="rect">
            <a:avLst/>
          </a:prstGeom>
        </p:spPr>
      </p:pic>
      <p:pic>
        <p:nvPicPr>
          <p:cNvPr id="15" name="Picture 14">
            <a:extLst>
              <a:ext uri="{FF2B5EF4-FFF2-40B4-BE49-F238E27FC236}">
                <a16:creationId xmlns:a16="http://schemas.microsoft.com/office/drawing/2014/main" id="{68C47CE0-0873-504D-AF76-8A6DA87138F5}"/>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314757" y="1669748"/>
            <a:ext cx="744319" cy="744317"/>
          </a:xfrm>
          <a:prstGeom prst="rect">
            <a:avLst/>
          </a:prstGeom>
        </p:spPr>
      </p:pic>
      <p:sp>
        <p:nvSpPr>
          <p:cNvPr id="16" name="Rectangle 15">
            <a:extLst>
              <a:ext uri="{FF2B5EF4-FFF2-40B4-BE49-F238E27FC236}">
                <a16:creationId xmlns:a16="http://schemas.microsoft.com/office/drawing/2014/main" id="{61153BBE-A9D5-2F4F-BF29-A34B25018EFB}"/>
              </a:ext>
            </a:extLst>
          </p:cNvPr>
          <p:cNvSpPr/>
          <p:nvPr/>
        </p:nvSpPr>
        <p:spPr>
          <a:xfrm>
            <a:off x="76459" y="2418873"/>
            <a:ext cx="3084848" cy="3693319"/>
          </a:xfrm>
          <a:prstGeom prst="rect">
            <a:avLst/>
          </a:prstGeom>
        </p:spPr>
        <p:txBody>
          <a:bodyPr wrap="square" lIns="91440" tIns="45720" rIns="91440" bIns="45720" anchor="t">
            <a:spAutoFit/>
          </a:bodyPr>
          <a:lstStyle/>
          <a:p>
            <a:pPr algn="ctr"/>
            <a:r>
              <a:rPr lang="en-IN" sz="1800" b="1" dirty="0"/>
              <a:t>Vision </a:t>
            </a:r>
            <a:br>
              <a:rPr lang="en-IN" sz="1800" b="1" dirty="0"/>
            </a:br>
            <a:r>
              <a:rPr lang="en-IN" sz="1200" b="1" dirty="0">
                <a:ea typeface="+mn-lt"/>
                <a:cs typeface="+mn-lt"/>
                <a:hlinkClick r:id="rId13"/>
              </a:rPr>
              <a:t>Computer Vision</a:t>
            </a:r>
            <a:endParaRPr lang="en-IN" sz="1200" dirty="0">
              <a:cs typeface="Segoe UI"/>
            </a:endParaRPr>
          </a:p>
          <a:p>
            <a:pPr algn="ctr"/>
            <a:r>
              <a:rPr lang="en-IN" sz="1200" dirty="0">
                <a:ea typeface="+mn-lt"/>
                <a:cs typeface="+mn-lt"/>
              </a:rPr>
              <a:t>Analyze content in images and video.</a:t>
            </a:r>
            <a:endParaRPr lang="en-IN" sz="1200" dirty="0">
              <a:cs typeface="Segoe UI"/>
            </a:endParaRPr>
          </a:p>
          <a:p>
            <a:pPr algn="ctr"/>
            <a:r>
              <a:rPr lang="en-IN" sz="1200" b="1" dirty="0">
                <a:ea typeface="+mn-lt"/>
                <a:cs typeface="+mn-lt"/>
                <a:hlinkClick r:id="rId14"/>
              </a:rPr>
              <a:t>Custom Vision</a:t>
            </a:r>
            <a:endParaRPr lang="en-IN" sz="1200" dirty="0">
              <a:cs typeface="Segoe UI"/>
            </a:endParaRPr>
          </a:p>
          <a:p>
            <a:pPr algn="ctr"/>
            <a:r>
              <a:rPr lang="en-IN" sz="1200" dirty="0">
                <a:ea typeface="+mn-lt"/>
                <a:cs typeface="+mn-lt"/>
              </a:rPr>
              <a:t>Customize image recognition to fit your business needs.</a:t>
            </a:r>
            <a:endParaRPr lang="en-IN" sz="1200" dirty="0">
              <a:cs typeface="Segoe UI"/>
            </a:endParaRPr>
          </a:p>
          <a:p>
            <a:pPr algn="ctr"/>
            <a:r>
              <a:rPr lang="en-IN" sz="1200" b="1" dirty="0">
                <a:ea typeface="+mn-lt"/>
                <a:cs typeface="+mn-lt"/>
                <a:hlinkClick r:id="rId15"/>
              </a:rPr>
              <a:t>Face</a:t>
            </a:r>
            <a:endParaRPr lang="en-IN" sz="1200" dirty="0">
              <a:cs typeface="Segoe UI"/>
            </a:endParaRPr>
          </a:p>
          <a:p>
            <a:pPr algn="ctr"/>
            <a:r>
              <a:rPr lang="en-IN" sz="1200" dirty="0">
                <a:ea typeface="+mn-lt"/>
                <a:cs typeface="+mn-lt"/>
              </a:rPr>
              <a:t>Detect and identify people and emotions in images.</a:t>
            </a:r>
            <a:endParaRPr lang="en-IN" sz="1200" dirty="0">
              <a:cs typeface="Segoe UI"/>
            </a:endParaRPr>
          </a:p>
          <a:p>
            <a:pPr algn="ctr"/>
            <a:r>
              <a:rPr lang="en-IN" sz="1200" b="1" dirty="0">
                <a:ea typeface="+mn-lt"/>
                <a:cs typeface="+mn-lt"/>
                <a:hlinkClick r:id="rId16"/>
              </a:rPr>
              <a:t>Form Recognizer</a:t>
            </a:r>
            <a:endParaRPr lang="en-IN" sz="1200" dirty="0">
              <a:cs typeface="Segoe UI"/>
            </a:endParaRPr>
          </a:p>
          <a:p>
            <a:pPr algn="ctr"/>
            <a:r>
              <a:rPr lang="en-IN" sz="1200" dirty="0">
                <a:ea typeface="+mn-lt"/>
                <a:cs typeface="+mn-lt"/>
              </a:rPr>
              <a:t>Extract text, key-value pairs, and tables from documents.</a:t>
            </a:r>
            <a:endParaRPr lang="en-IN" sz="1200" dirty="0">
              <a:cs typeface="Segoe UI"/>
            </a:endParaRPr>
          </a:p>
          <a:p>
            <a:pPr algn="ctr"/>
            <a:r>
              <a:rPr lang="en-IN" sz="1200" b="1" dirty="0">
                <a:ea typeface="+mn-lt"/>
                <a:cs typeface="+mn-lt"/>
                <a:hlinkClick r:id="rId17"/>
              </a:rPr>
              <a:t>Ink Recognizer </a:t>
            </a:r>
            <a:br>
              <a:rPr lang="en-IN" sz="1200" b="1" dirty="0">
                <a:ea typeface="+mn-lt"/>
                <a:cs typeface="+mn-lt"/>
              </a:rPr>
            </a:br>
            <a:r>
              <a:rPr lang="en-IN" sz="1200" dirty="0">
                <a:ea typeface="+mn-lt"/>
                <a:cs typeface="+mn-lt"/>
              </a:rPr>
              <a:t>Recognize digital ink and handwriting, and pinpoint common shapes.</a:t>
            </a:r>
            <a:endParaRPr lang="en-IN" sz="1200" dirty="0">
              <a:cs typeface="Segoe UI"/>
            </a:endParaRPr>
          </a:p>
          <a:p>
            <a:pPr algn="ctr"/>
            <a:r>
              <a:rPr lang="en-IN" sz="1200" b="1" dirty="0">
                <a:ea typeface="+mn-lt"/>
                <a:cs typeface="+mn-lt"/>
                <a:hlinkClick r:id="rId18"/>
              </a:rPr>
              <a:t>Video Indexer</a:t>
            </a:r>
            <a:endParaRPr lang="en-IN" sz="1200" dirty="0">
              <a:cs typeface="Segoe UI"/>
            </a:endParaRPr>
          </a:p>
          <a:p>
            <a:pPr algn="ctr"/>
            <a:r>
              <a:rPr lang="en-IN" sz="1200" dirty="0">
                <a:ea typeface="+mn-lt"/>
                <a:cs typeface="+mn-lt"/>
              </a:rPr>
              <a:t>Analyze the visual and audio channels of a video, and index its content.</a:t>
            </a:r>
            <a:endParaRPr lang="en-IN" sz="1200" dirty="0">
              <a:cs typeface="Segoe UI"/>
            </a:endParaRPr>
          </a:p>
          <a:p>
            <a:pPr algn="ctr"/>
            <a:endParaRPr lang="en-IN" sz="1200" b="1" dirty="0">
              <a:cs typeface="Segoe UI"/>
            </a:endParaRPr>
          </a:p>
        </p:txBody>
      </p:sp>
      <p:sp>
        <p:nvSpPr>
          <p:cNvPr id="17" name="Rectangle 16">
            <a:extLst>
              <a:ext uri="{FF2B5EF4-FFF2-40B4-BE49-F238E27FC236}">
                <a16:creationId xmlns:a16="http://schemas.microsoft.com/office/drawing/2014/main" id="{67CAA83D-7894-8747-BEE5-347B8D6F2801}"/>
              </a:ext>
            </a:extLst>
          </p:cNvPr>
          <p:cNvSpPr/>
          <p:nvPr/>
        </p:nvSpPr>
        <p:spPr>
          <a:xfrm>
            <a:off x="3106904" y="2433668"/>
            <a:ext cx="1802443" cy="3693319"/>
          </a:xfrm>
          <a:prstGeom prst="rect">
            <a:avLst/>
          </a:prstGeom>
        </p:spPr>
        <p:txBody>
          <a:bodyPr wrap="square" lIns="91440" tIns="45720" rIns="91440" bIns="45720" anchor="t">
            <a:spAutoFit/>
          </a:bodyPr>
          <a:lstStyle/>
          <a:p>
            <a:pPr algn="ctr"/>
            <a:r>
              <a:rPr lang="en-IN" sz="1800" b="1"/>
              <a:t>Speech</a:t>
            </a:r>
            <a:endParaRPr lang="en-US"/>
          </a:p>
          <a:p>
            <a:pPr algn="ctr"/>
            <a:r>
              <a:rPr lang="en-IN" sz="1200" b="1">
                <a:ea typeface="+mn-lt"/>
                <a:cs typeface="+mn-lt"/>
                <a:hlinkClick r:id="rId19"/>
              </a:rPr>
              <a:t>Speech to Text</a:t>
            </a:r>
            <a:endParaRPr lang="en-IN" sz="1200">
              <a:cs typeface="Segoe UI"/>
            </a:endParaRPr>
          </a:p>
          <a:p>
            <a:pPr algn="ctr"/>
            <a:r>
              <a:rPr lang="en-IN" sz="1200">
                <a:ea typeface="+mn-lt"/>
                <a:cs typeface="+mn-lt"/>
              </a:rPr>
              <a:t>Transcribe audible speech into readable, searchable text.</a:t>
            </a:r>
            <a:endParaRPr lang="en-IN" sz="1200">
              <a:cs typeface="Segoe UI"/>
            </a:endParaRPr>
          </a:p>
          <a:p>
            <a:pPr algn="ctr"/>
            <a:r>
              <a:rPr lang="en-IN" sz="1200" b="1">
                <a:ea typeface="+mn-lt"/>
                <a:cs typeface="+mn-lt"/>
                <a:hlinkClick r:id="rId20"/>
              </a:rPr>
              <a:t>Text to Speech</a:t>
            </a:r>
            <a:endParaRPr lang="en-IN" sz="1200">
              <a:cs typeface="Segoe UI"/>
            </a:endParaRPr>
          </a:p>
          <a:p>
            <a:pPr algn="ctr"/>
            <a:r>
              <a:rPr lang="en-IN" sz="1200">
                <a:ea typeface="+mn-lt"/>
                <a:cs typeface="+mn-lt"/>
              </a:rPr>
              <a:t>Convert text to lifelike speech for more natural interfaces.</a:t>
            </a:r>
            <a:endParaRPr lang="en-IN" sz="1200">
              <a:cs typeface="Segoe UI"/>
            </a:endParaRPr>
          </a:p>
          <a:p>
            <a:pPr algn="ctr"/>
            <a:r>
              <a:rPr lang="en-IN" sz="1200" b="1">
                <a:ea typeface="+mn-lt"/>
                <a:cs typeface="+mn-lt"/>
                <a:hlinkClick r:id="rId21"/>
              </a:rPr>
              <a:t>Speech Translation</a:t>
            </a:r>
            <a:endParaRPr lang="en-IN" sz="1200">
              <a:cs typeface="Segoe UI"/>
            </a:endParaRPr>
          </a:p>
          <a:p>
            <a:pPr algn="ctr"/>
            <a:r>
              <a:rPr lang="en-IN" sz="1200">
                <a:ea typeface="+mn-lt"/>
                <a:cs typeface="+mn-lt"/>
              </a:rPr>
              <a:t>Integrate real-time speech translation into your apps.</a:t>
            </a:r>
            <a:endParaRPr lang="en-IN" sz="1200">
              <a:cs typeface="Segoe UI"/>
            </a:endParaRPr>
          </a:p>
          <a:p>
            <a:pPr algn="ctr"/>
            <a:r>
              <a:rPr lang="en-IN" sz="1200" b="1" u="sng">
                <a:solidFill>
                  <a:schemeClr val="accent2"/>
                </a:solidFill>
                <a:ea typeface="+mn-lt"/>
                <a:cs typeface="+mn-lt"/>
              </a:rPr>
              <a:t>Speaker Recognition</a:t>
            </a:r>
            <a:endParaRPr lang="en-IN" sz="1200" b="1" u="sng" cap="all" baseline="30000">
              <a:solidFill>
                <a:schemeClr val="accent2"/>
              </a:solidFill>
              <a:cs typeface="Segoe UI"/>
            </a:endParaRPr>
          </a:p>
          <a:p>
            <a:pPr algn="ctr"/>
            <a:r>
              <a:rPr lang="en-IN" sz="1200">
                <a:ea typeface="+mn-lt"/>
                <a:cs typeface="+mn-lt"/>
              </a:rPr>
              <a:t>Identify and verify the people speaking based on audio.</a:t>
            </a:r>
            <a:endParaRPr lang="en-IN" sz="1200">
              <a:cs typeface="Segoe UI"/>
            </a:endParaRPr>
          </a:p>
          <a:p>
            <a:pPr algn="ctr"/>
            <a:endParaRPr lang="en-IN" sz="1200" b="1">
              <a:cs typeface="Segoe UI"/>
            </a:endParaRPr>
          </a:p>
          <a:p>
            <a:endParaRPr lang="en-IN" sz="1200">
              <a:cs typeface="Segoe UI"/>
            </a:endParaRPr>
          </a:p>
        </p:txBody>
      </p:sp>
      <p:sp>
        <p:nvSpPr>
          <p:cNvPr id="18" name="Rectangle 17">
            <a:extLst>
              <a:ext uri="{FF2B5EF4-FFF2-40B4-BE49-F238E27FC236}">
                <a16:creationId xmlns:a16="http://schemas.microsoft.com/office/drawing/2014/main" id="{AFAD08DD-D630-264C-A190-B8CCCFBDF3BF}"/>
              </a:ext>
            </a:extLst>
          </p:cNvPr>
          <p:cNvSpPr/>
          <p:nvPr/>
        </p:nvSpPr>
        <p:spPr>
          <a:xfrm>
            <a:off x="4990535" y="2432091"/>
            <a:ext cx="2577487" cy="3785652"/>
          </a:xfrm>
          <a:prstGeom prst="rect">
            <a:avLst/>
          </a:prstGeom>
        </p:spPr>
        <p:txBody>
          <a:bodyPr wrap="square" lIns="91440" tIns="45720" rIns="91440" bIns="45720" anchor="t">
            <a:spAutoFit/>
          </a:bodyPr>
          <a:lstStyle/>
          <a:p>
            <a:pPr algn="ctr"/>
            <a:r>
              <a:rPr lang="en-IN" sz="1800" b="1"/>
              <a:t>Language</a:t>
            </a:r>
          </a:p>
          <a:p>
            <a:pPr algn="ctr"/>
            <a:r>
              <a:rPr lang="en-IN" sz="1200" b="1">
                <a:ea typeface="+mn-lt"/>
                <a:cs typeface="+mn-lt"/>
                <a:hlinkClick r:id="rId22"/>
              </a:rPr>
              <a:t>Immersive Reader</a:t>
            </a:r>
            <a:endParaRPr lang="en-IN" sz="1200">
              <a:cs typeface="Segoe UI"/>
            </a:endParaRPr>
          </a:p>
          <a:p>
            <a:pPr algn="ctr"/>
            <a:r>
              <a:rPr lang="en-IN" sz="1200">
                <a:ea typeface="+mn-lt"/>
                <a:cs typeface="+mn-lt"/>
              </a:rPr>
              <a:t>Help readers of all abilities comprehend text using audio and visual cues.</a:t>
            </a:r>
            <a:endParaRPr lang="en-IN" sz="1200">
              <a:cs typeface="Segoe UI"/>
            </a:endParaRPr>
          </a:p>
          <a:p>
            <a:pPr algn="ctr"/>
            <a:r>
              <a:rPr lang="en-IN" sz="1200" b="1">
                <a:ea typeface="+mn-lt"/>
                <a:cs typeface="+mn-lt"/>
                <a:hlinkClick r:id="rId23"/>
              </a:rPr>
              <a:t>Language Understanding</a:t>
            </a:r>
            <a:endParaRPr lang="en-IN" sz="1200">
              <a:cs typeface="Segoe UI"/>
            </a:endParaRPr>
          </a:p>
          <a:p>
            <a:pPr algn="ctr"/>
            <a:r>
              <a:rPr lang="en-IN" sz="1200">
                <a:ea typeface="+mn-lt"/>
                <a:cs typeface="+mn-lt"/>
              </a:rPr>
              <a:t>Build natural language understanding into apps, bots, and IoT devices.</a:t>
            </a:r>
            <a:endParaRPr lang="en-IN" sz="1200">
              <a:cs typeface="Segoe UI"/>
            </a:endParaRPr>
          </a:p>
          <a:p>
            <a:pPr algn="ctr"/>
            <a:r>
              <a:rPr lang="en-IN" sz="1200" b="1">
                <a:ea typeface="+mn-lt"/>
                <a:cs typeface="+mn-lt"/>
                <a:hlinkClick r:id="rId24"/>
              </a:rPr>
              <a:t>QnA Maker</a:t>
            </a:r>
            <a:endParaRPr lang="en-IN" sz="1200">
              <a:cs typeface="Segoe UI"/>
            </a:endParaRPr>
          </a:p>
          <a:p>
            <a:pPr algn="ctr"/>
            <a:r>
              <a:rPr lang="en-IN" sz="1200">
                <a:ea typeface="+mn-lt"/>
                <a:cs typeface="+mn-lt"/>
              </a:rPr>
              <a:t>Create a conversational question and answer layer over your data.</a:t>
            </a:r>
            <a:endParaRPr lang="en-IN" sz="1200">
              <a:cs typeface="Segoe UI"/>
            </a:endParaRPr>
          </a:p>
          <a:p>
            <a:pPr algn="ctr"/>
            <a:r>
              <a:rPr lang="en-IN" sz="1200" b="1">
                <a:ea typeface="+mn-lt"/>
                <a:cs typeface="+mn-lt"/>
                <a:hlinkClick r:id="rId25"/>
              </a:rPr>
              <a:t>Text Analytics</a:t>
            </a:r>
            <a:endParaRPr lang="en-IN" sz="1200">
              <a:cs typeface="Segoe UI"/>
            </a:endParaRPr>
          </a:p>
          <a:p>
            <a:pPr algn="ctr"/>
            <a:r>
              <a:rPr lang="en-IN" sz="1200">
                <a:ea typeface="+mn-lt"/>
                <a:cs typeface="+mn-lt"/>
              </a:rPr>
              <a:t>Detect sentiment, key phrases, and named entities.</a:t>
            </a:r>
            <a:endParaRPr lang="en-IN" sz="1200">
              <a:cs typeface="Segoe UI"/>
            </a:endParaRPr>
          </a:p>
          <a:p>
            <a:pPr algn="ctr"/>
            <a:r>
              <a:rPr lang="en-IN" sz="1200" b="1">
                <a:ea typeface="+mn-lt"/>
                <a:cs typeface="+mn-lt"/>
                <a:hlinkClick r:id="rId26"/>
              </a:rPr>
              <a:t>Translator</a:t>
            </a:r>
            <a:endParaRPr lang="en-IN" sz="1200">
              <a:cs typeface="Segoe UI"/>
            </a:endParaRPr>
          </a:p>
          <a:p>
            <a:pPr algn="ctr"/>
            <a:r>
              <a:rPr lang="en-IN" sz="1200">
                <a:ea typeface="+mn-lt"/>
                <a:cs typeface="+mn-lt"/>
              </a:rPr>
              <a:t>Detect and translate more than 60 supported languages.</a:t>
            </a:r>
            <a:endParaRPr lang="en-IN" sz="1200">
              <a:cs typeface="Segoe UI"/>
            </a:endParaRPr>
          </a:p>
          <a:p>
            <a:pPr algn="ctr"/>
            <a:endParaRPr lang="en-IN" sz="1800" b="1">
              <a:cs typeface="Segoe UI"/>
            </a:endParaRPr>
          </a:p>
        </p:txBody>
      </p:sp>
      <p:sp>
        <p:nvSpPr>
          <p:cNvPr id="23" name="Rectangle 22">
            <a:extLst>
              <a:ext uri="{FF2B5EF4-FFF2-40B4-BE49-F238E27FC236}">
                <a16:creationId xmlns:a16="http://schemas.microsoft.com/office/drawing/2014/main" id="{E77F30F0-BB59-124E-B2B8-CE724582E326}"/>
              </a:ext>
            </a:extLst>
          </p:cNvPr>
          <p:cNvSpPr/>
          <p:nvPr/>
        </p:nvSpPr>
        <p:spPr>
          <a:xfrm>
            <a:off x="7837536" y="2417000"/>
            <a:ext cx="1694796" cy="4862870"/>
          </a:xfrm>
          <a:prstGeom prst="rect">
            <a:avLst/>
          </a:prstGeom>
        </p:spPr>
        <p:txBody>
          <a:bodyPr wrap="square" lIns="91440" tIns="45720" rIns="91440" bIns="45720" anchor="t">
            <a:spAutoFit/>
          </a:bodyPr>
          <a:lstStyle/>
          <a:p>
            <a:pPr algn="ctr"/>
            <a:r>
              <a:rPr lang="en-IN" sz="1800" b="1"/>
              <a:t>Search</a:t>
            </a:r>
            <a:endParaRPr lang="en-US" sz="1325">
              <a:cs typeface="Segoe UI"/>
            </a:endParaRPr>
          </a:p>
          <a:p>
            <a:pPr algn="ctr"/>
            <a:r>
              <a:rPr lang="en-IN" sz="1200" b="1">
                <a:ea typeface="+mn-lt"/>
                <a:cs typeface="+mn-lt"/>
                <a:hlinkClick r:id="rId27"/>
              </a:rPr>
              <a:t>Bing Image, News,Video &amp; Web Search</a:t>
            </a:r>
            <a:endParaRPr lang="en-IN" sz="1200">
              <a:ea typeface="+mn-lt"/>
              <a:cs typeface="+mn-lt"/>
            </a:endParaRPr>
          </a:p>
          <a:p>
            <a:pPr algn="ctr"/>
            <a:r>
              <a:rPr lang="en-IN" sz="1200">
                <a:ea typeface="+mn-lt"/>
                <a:cs typeface="+mn-lt"/>
              </a:rPr>
              <a:t>Search across a wide range of terms. </a:t>
            </a:r>
          </a:p>
          <a:p>
            <a:pPr algn="ctr"/>
            <a:r>
              <a:rPr lang="en-IN" sz="1200" b="1">
                <a:ea typeface="+mn-lt"/>
                <a:cs typeface="+mn-lt"/>
                <a:hlinkClick r:id="rId28"/>
              </a:rPr>
              <a:t>Bing Custom Search</a:t>
            </a:r>
            <a:endParaRPr lang="en-IN" sz="1200">
              <a:cs typeface="Segoe UI"/>
            </a:endParaRPr>
          </a:p>
          <a:p>
            <a:pPr algn="ctr"/>
            <a:r>
              <a:rPr lang="en-IN" sz="1200">
                <a:ea typeface="+mn-lt"/>
                <a:cs typeface="+mn-lt"/>
              </a:rPr>
              <a:t>Create a custom search engine with ad-free results.</a:t>
            </a:r>
            <a:endParaRPr lang="en-IN" sz="1200">
              <a:cs typeface="Segoe UI"/>
            </a:endParaRPr>
          </a:p>
          <a:p>
            <a:pPr algn="ctr"/>
            <a:r>
              <a:rPr lang="en-IN" sz="1200" b="1">
                <a:ea typeface="+mn-lt"/>
                <a:cs typeface="+mn-lt"/>
                <a:hlinkClick r:id="rId29"/>
              </a:rPr>
              <a:t>Bing Entity Search</a:t>
            </a:r>
            <a:endParaRPr lang="en-IN" sz="1200">
              <a:cs typeface="Segoe UI"/>
            </a:endParaRPr>
          </a:p>
          <a:p>
            <a:pPr algn="ctr"/>
            <a:r>
              <a:rPr lang="en-IN" sz="1200">
                <a:ea typeface="+mn-lt"/>
                <a:cs typeface="+mn-lt"/>
              </a:rPr>
              <a:t>Recognize and classify named entities, and find search results based on them.</a:t>
            </a:r>
            <a:endParaRPr lang="en-IN" sz="1200">
              <a:cs typeface="Segoe UI"/>
            </a:endParaRPr>
          </a:p>
          <a:p>
            <a:pPr algn="ctr"/>
            <a:r>
              <a:rPr lang="en-IN" sz="1200">
                <a:ea typeface="+mn-lt"/>
                <a:cs typeface="+mn-lt"/>
              </a:rPr>
              <a:t>and objects.</a:t>
            </a:r>
            <a:endParaRPr lang="en-IN" sz="1200">
              <a:cs typeface="Segoe UI"/>
            </a:endParaRPr>
          </a:p>
          <a:p>
            <a:pPr algn="ctr"/>
            <a:r>
              <a:rPr lang="en-IN" sz="1200" b="1">
                <a:ea typeface="+mn-lt"/>
                <a:cs typeface="+mn-lt"/>
                <a:hlinkClick r:id="rId30"/>
              </a:rPr>
              <a:t>Bing Spell Check</a:t>
            </a:r>
            <a:endParaRPr lang="en-IN" sz="1200">
              <a:cs typeface="Segoe UI"/>
            </a:endParaRPr>
          </a:p>
          <a:p>
            <a:pPr algn="ctr"/>
            <a:r>
              <a:rPr lang="en-IN" sz="1200">
                <a:ea typeface="+mn-lt"/>
                <a:cs typeface="+mn-lt"/>
              </a:rPr>
              <a:t>Help users identify and fix word breaks, slang, names, homonyms, and brands.</a:t>
            </a:r>
            <a:endParaRPr lang="en-IN" sz="1200">
              <a:cs typeface="Segoe UI"/>
            </a:endParaRPr>
          </a:p>
          <a:p>
            <a:pPr algn="ctr"/>
            <a:endParaRPr lang="en-IN" sz="1200" b="1">
              <a:cs typeface="Segoe UI"/>
            </a:endParaRPr>
          </a:p>
          <a:p>
            <a:pPr algn="ctr"/>
            <a:endParaRPr lang="en-IN" sz="1200">
              <a:cs typeface="Segoe UI"/>
            </a:endParaRPr>
          </a:p>
          <a:p>
            <a:pPr algn="ctr"/>
            <a:endParaRPr lang="en-IN" sz="1600">
              <a:cs typeface="Segoe UI"/>
            </a:endParaRPr>
          </a:p>
        </p:txBody>
      </p:sp>
      <p:sp>
        <p:nvSpPr>
          <p:cNvPr id="24" name="Rectangle 23">
            <a:extLst>
              <a:ext uri="{FF2B5EF4-FFF2-40B4-BE49-F238E27FC236}">
                <a16:creationId xmlns:a16="http://schemas.microsoft.com/office/drawing/2014/main" id="{21EB5C94-56AD-144D-B982-236E241F728A}"/>
              </a:ext>
            </a:extLst>
          </p:cNvPr>
          <p:cNvSpPr/>
          <p:nvPr/>
        </p:nvSpPr>
        <p:spPr>
          <a:xfrm>
            <a:off x="9761198" y="2462269"/>
            <a:ext cx="1875804" cy="3416320"/>
          </a:xfrm>
          <a:prstGeom prst="rect">
            <a:avLst/>
          </a:prstGeom>
        </p:spPr>
        <p:txBody>
          <a:bodyPr wrap="square" lIns="91440" tIns="45720" rIns="91440" bIns="45720" anchor="t">
            <a:spAutoFit/>
          </a:bodyPr>
          <a:lstStyle/>
          <a:p>
            <a:pPr algn="ctr"/>
            <a:r>
              <a:rPr lang="en-IN" sz="1800" b="1" dirty="0"/>
              <a:t>Decision</a:t>
            </a:r>
            <a:endParaRPr lang="en-IN" sz="1800" dirty="0"/>
          </a:p>
          <a:p>
            <a:pPr algn="ctr"/>
            <a:r>
              <a:rPr lang="en-IN" sz="1200" b="1" u="sng" dirty="0">
                <a:solidFill>
                  <a:srgbClr val="1885D8"/>
                </a:solidFill>
                <a:ea typeface="+mn-lt"/>
                <a:cs typeface="+mn-lt"/>
                <a:hlinkClick r:id="rId31">
                  <a:extLst>
                    <a:ext uri="{A12FA001-AC4F-418D-AE19-62706E023703}">
                      <ahyp:hlinkClr xmlns:ahyp="http://schemas.microsoft.com/office/drawing/2018/hyperlinkcolor" val="tx"/>
                    </a:ext>
                  </a:extLst>
                </a:hlinkClick>
              </a:rPr>
              <a:t>Anomaly Detector</a:t>
            </a:r>
            <a:endParaRPr lang="en-IN" sz="1200" u="sng" dirty="0">
              <a:solidFill>
                <a:srgbClr val="1885D8"/>
              </a:solidFill>
              <a:cs typeface="Segoe UI"/>
            </a:endParaRPr>
          </a:p>
          <a:p>
            <a:pPr algn="ctr"/>
            <a:r>
              <a:rPr lang="en-IN" sz="1200" dirty="0">
                <a:ea typeface="+mn-lt"/>
                <a:cs typeface="+mn-lt"/>
              </a:rPr>
              <a:t>Identify potential problems early on.</a:t>
            </a:r>
            <a:endParaRPr lang="en-IN" sz="1200" dirty="0">
              <a:cs typeface="Segoe UI"/>
            </a:endParaRPr>
          </a:p>
          <a:p>
            <a:pPr algn="ctr"/>
            <a:r>
              <a:rPr lang="en-IN" sz="1200" b="1" dirty="0">
                <a:ea typeface="+mn-lt"/>
                <a:cs typeface="+mn-lt"/>
                <a:hlinkClick r:id="rId32"/>
              </a:rPr>
              <a:t>Content Moderator</a:t>
            </a:r>
            <a:endParaRPr lang="en-IN" sz="1200" dirty="0">
              <a:cs typeface="Segoe UI"/>
            </a:endParaRPr>
          </a:p>
          <a:p>
            <a:pPr algn="ctr"/>
            <a:r>
              <a:rPr lang="en-IN" sz="1200" dirty="0">
                <a:ea typeface="+mn-lt"/>
                <a:cs typeface="+mn-lt"/>
              </a:rPr>
              <a:t>Detect potentially offensive or unwanted content.</a:t>
            </a:r>
            <a:endParaRPr lang="en-IN" sz="1200" dirty="0">
              <a:cs typeface="Segoe UI"/>
            </a:endParaRPr>
          </a:p>
          <a:p>
            <a:pPr algn="ctr"/>
            <a:r>
              <a:rPr lang="en-IN" sz="1200" b="1" dirty="0">
                <a:ea typeface="+mn-lt"/>
                <a:cs typeface="+mn-lt"/>
                <a:hlinkClick r:id="rId33"/>
              </a:rPr>
              <a:t>Metrics Advisor </a:t>
            </a:r>
            <a:endParaRPr lang="en-IN" sz="1200" dirty="0">
              <a:ea typeface="+mn-lt"/>
              <a:cs typeface="+mn-lt"/>
            </a:endParaRPr>
          </a:p>
          <a:p>
            <a:pPr algn="ctr"/>
            <a:r>
              <a:rPr lang="en-IN" sz="1200" dirty="0">
                <a:ea typeface="+mn-lt"/>
                <a:cs typeface="+mn-lt"/>
              </a:rPr>
              <a:t>Monitor metrics and diagnose issues.</a:t>
            </a:r>
            <a:endParaRPr lang="en-IN" sz="1200" dirty="0">
              <a:cs typeface="Segoe UI"/>
            </a:endParaRPr>
          </a:p>
          <a:p>
            <a:pPr algn="ctr"/>
            <a:r>
              <a:rPr lang="en-IN" sz="1200" b="1" dirty="0">
                <a:ea typeface="+mn-lt"/>
                <a:cs typeface="+mn-lt"/>
                <a:hlinkClick r:id="rId34"/>
              </a:rPr>
              <a:t>Personalizer</a:t>
            </a:r>
            <a:endParaRPr lang="en-IN" sz="1200" dirty="0">
              <a:cs typeface="Segoe UI"/>
            </a:endParaRPr>
          </a:p>
          <a:p>
            <a:pPr algn="ctr"/>
            <a:r>
              <a:rPr lang="en-IN" sz="1200" dirty="0">
                <a:ea typeface="+mn-lt"/>
                <a:cs typeface="+mn-lt"/>
              </a:rPr>
              <a:t>Create rich, personalized experiences for every user.</a:t>
            </a:r>
            <a:endParaRPr lang="en-IN" sz="1200" dirty="0">
              <a:cs typeface="Segoe UI"/>
            </a:endParaRPr>
          </a:p>
          <a:p>
            <a:pPr algn="ctr"/>
            <a:br>
              <a:rPr lang="en-IN" sz="1800" b="1" dirty="0">
                <a:cs typeface="Segoe UI"/>
              </a:rPr>
            </a:br>
            <a:endParaRPr lang="en-IN" sz="1200" dirty="0">
              <a:cs typeface="Segoe UI"/>
            </a:endParaRPr>
          </a:p>
        </p:txBody>
      </p:sp>
      <p:sp>
        <p:nvSpPr>
          <p:cNvPr id="19" name="TextBox 18">
            <a:extLst>
              <a:ext uri="{FF2B5EF4-FFF2-40B4-BE49-F238E27FC236}">
                <a16:creationId xmlns:a16="http://schemas.microsoft.com/office/drawing/2014/main" id="{2A0F8069-400B-8B4C-AFDD-C5C033E5E26D}"/>
              </a:ext>
            </a:extLst>
          </p:cNvPr>
          <p:cNvSpPr txBox="1"/>
          <p:nvPr/>
        </p:nvSpPr>
        <p:spPr>
          <a:xfrm>
            <a:off x="526615" y="1834482"/>
            <a:ext cx="184731" cy="400110"/>
          </a:xfrm>
          <a:prstGeom prst="rect">
            <a:avLst/>
          </a:prstGeom>
          <a:noFill/>
        </p:spPr>
        <p:txBody>
          <a:bodyPr wrap="none" lIns="91440" tIns="45720" rIns="91440" bIns="45720" rtlCol="0" anchor="t">
            <a:spAutoFit/>
          </a:bodyPr>
          <a:lstStyle/>
          <a:p>
            <a:endParaRPr lang="en-US" sz="2000" b="1">
              <a:solidFill>
                <a:schemeClr val="accent3"/>
              </a:solidFill>
              <a:cs typeface="Segoe UI"/>
            </a:endParaRPr>
          </a:p>
        </p:txBody>
      </p:sp>
      <p:cxnSp>
        <p:nvCxnSpPr>
          <p:cNvPr id="20" name="Straight Connector 19">
            <a:extLst>
              <a:ext uri="{FF2B5EF4-FFF2-40B4-BE49-F238E27FC236}">
                <a16:creationId xmlns:a16="http://schemas.microsoft.com/office/drawing/2014/main" id="{DC5D7DA0-5AE8-4F40-895A-55483BD62668}"/>
              </a:ext>
            </a:extLst>
          </p:cNvPr>
          <p:cNvCxnSpPr>
            <a:cxnSpLocks/>
          </p:cNvCxnSpPr>
          <p:nvPr/>
        </p:nvCxnSpPr>
        <p:spPr>
          <a:xfrm>
            <a:off x="-1018517" y="1630910"/>
            <a:ext cx="1095593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3941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a:solidFill>
                  <a:srgbClr val="7030A0"/>
                </a:solidFill>
                <a:ea typeface="+mj-ea"/>
                <a:cs typeface="+mj-cs"/>
              </a:rPr>
              <a:t>Challenge Check-in</a:t>
            </a:r>
            <a:endParaRPr lang="en-US" sz="4400" b="1">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37821" y="2118946"/>
            <a:ext cx="5755113" cy="435219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800" b="1" dirty="0">
                <a:solidFill>
                  <a:srgbClr val="7030A0"/>
                </a:solidFill>
                <a:cs typeface="Segoe UI"/>
              </a:rPr>
              <a:t>What have you done so far?</a:t>
            </a:r>
            <a:endParaRPr lang="en-US" sz="1800" dirty="0">
              <a:solidFill>
                <a:srgbClr val="7030A0"/>
              </a:solidFill>
            </a:endParaRPr>
          </a:p>
          <a:p>
            <a:pPr algn="ctr" defTabSz="914400">
              <a:lnSpc>
                <a:spcPct val="90000"/>
              </a:lnSpc>
              <a:spcAft>
                <a:spcPts val="600"/>
              </a:spcAft>
            </a:pPr>
            <a:endParaRPr lang="en-US" sz="1800" b="1" dirty="0">
              <a:solidFill>
                <a:srgbClr val="7030A0"/>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In Lesson One you have learned what Imagine Cup Junior is.</a:t>
            </a:r>
          </a:p>
          <a:p>
            <a:pPr indent="-228600" algn="ctr" defTabSz="914400">
              <a:lnSpc>
                <a:spcPct val="90000"/>
              </a:lnSpc>
              <a:spcAft>
                <a:spcPts val="600"/>
              </a:spcAft>
              <a:buFont typeface="Arial" panose="020B0604020202020204" pitchFamily="34" charset="0"/>
              <a:buChar char="•"/>
            </a:pPr>
            <a:r>
              <a:rPr lang="en-US" sz="1800" dirty="0"/>
              <a:t>You formed a team and identified a specific problem from one of the AI for Good categories. You have formed a team, selected a problem and learned more about it. </a:t>
            </a:r>
          </a:p>
          <a:p>
            <a:pPr indent="-228600" algn="ctr" defTabSz="914400">
              <a:lnSpc>
                <a:spcPct val="90000"/>
              </a:lnSpc>
              <a:spcAft>
                <a:spcPts val="600"/>
              </a:spcAft>
              <a:buFont typeface="Arial" panose="020B0604020202020204" pitchFamily="34" charset="0"/>
              <a:buChar char="•"/>
            </a:pPr>
            <a:r>
              <a:rPr lang="en-US" sz="1800" dirty="0">
                <a:cs typeface="Segoe UI"/>
              </a:rPr>
              <a:t>Before this Lesson you may have filled out Slide 2 on your PowerPoint Submission Template. </a:t>
            </a:r>
          </a:p>
          <a:p>
            <a:pPr algn="ctr" fontAlgn="base"/>
            <a:endParaRPr lang="en-US" sz="1800" b="1" dirty="0"/>
          </a:p>
          <a:p>
            <a:pPr algn="ctr" fontAlgn="base"/>
            <a:r>
              <a:rPr lang="en-US" sz="1800" b="1" dirty="0">
                <a:solidFill>
                  <a:srgbClr val="7030A0"/>
                </a:solidFill>
              </a:rPr>
              <a:t>What is next?</a:t>
            </a:r>
            <a:r>
              <a:rPr lang="en-US" sz="1800" dirty="0">
                <a:solidFill>
                  <a:srgbClr val="7030A0"/>
                </a:solidFill>
              </a:rPr>
              <a:t>​</a:t>
            </a:r>
          </a:p>
          <a:p>
            <a:pPr algn="ctr" fontAlgn="base"/>
            <a:r>
              <a:rPr lang="en-US" sz="1800" dirty="0"/>
              <a:t>​</a:t>
            </a:r>
          </a:p>
          <a:p>
            <a:pPr marL="285750" indent="-285750" algn="ctr" fontAlgn="base">
              <a:buFont typeface="Arial" panose="020B0604020202020204" pitchFamily="34" charset="0"/>
              <a:buChar char="•"/>
            </a:pPr>
            <a:r>
              <a:rPr lang="en-US" sz="1800" dirty="0"/>
              <a:t>In this lesson you are going to learn about the basics of AI and how to build with APIs.</a:t>
            </a:r>
            <a:endParaRPr lang="en-US" sz="1800" dirty="0">
              <a:cs typeface="Segoe UI"/>
            </a:endParaRPr>
          </a:p>
        </p:txBody>
      </p:sp>
    </p:spTree>
    <p:extLst>
      <p:ext uri="{BB962C8B-B14F-4D97-AF65-F5344CB8AC3E}">
        <p14:creationId xmlns:p14="http://schemas.microsoft.com/office/powerpoint/2010/main" val="100503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Diagram&#10;&#10;Description automatically generated">
            <a:extLst>
              <a:ext uri="{FF2B5EF4-FFF2-40B4-BE49-F238E27FC236}">
                <a16:creationId xmlns:a16="http://schemas.microsoft.com/office/drawing/2014/main" id="{44E5B63B-C1B1-8526-839E-332CD7246CD9}"/>
              </a:ext>
            </a:extLst>
          </p:cNvPr>
          <p:cNvPicPr>
            <a:picLocks noChangeAspect="1"/>
          </p:cNvPicPr>
          <p:nvPr/>
        </p:nvPicPr>
        <p:blipFill rotWithShape="1">
          <a:blip r:embed="rId3"/>
          <a:srcRect l="46925" r="6516" b="-187"/>
          <a:stretch/>
        </p:blipFill>
        <p:spPr>
          <a:xfrm>
            <a:off x="8867103" y="174189"/>
            <a:ext cx="3098021" cy="2311269"/>
          </a:xfrm>
          <a:prstGeom prst="rect">
            <a:avLst/>
          </a:prstGeom>
        </p:spPr>
      </p:pic>
      <p:sp>
        <p:nvSpPr>
          <p:cNvPr id="14" name="Title 1">
            <a:extLst>
              <a:ext uri="{FF2B5EF4-FFF2-40B4-BE49-F238E27FC236}">
                <a16:creationId xmlns:a16="http://schemas.microsoft.com/office/drawing/2014/main" id="{65A2CB8A-AEF6-2153-06E1-C5008EACFF57}"/>
              </a:ext>
            </a:extLst>
          </p:cNvPr>
          <p:cNvSpPr txBox="1">
            <a:spLocks/>
          </p:cNvSpPr>
          <p:nvPr/>
        </p:nvSpPr>
        <p:spPr>
          <a:xfrm>
            <a:off x="326588" y="410757"/>
            <a:ext cx="9095708" cy="1477328"/>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000" b="1" dirty="0">
                <a:solidFill>
                  <a:srgbClr val="7030A0"/>
                </a:solidFill>
                <a:ea typeface="+mj-ea"/>
                <a:cs typeface="+mj-cs"/>
              </a:rPr>
              <a:t>Let’s break this down step by step…</a:t>
            </a:r>
            <a:endParaRPr lang="en-US" sz="4000" dirty="0">
              <a:solidFill>
                <a:srgbClr val="7030A0"/>
              </a:solidFill>
              <a:ea typeface="+mj-ea"/>
              <a:cs typeface="+mj-cs"/>
            </a:endParaRPr>
          </a:p>
        </p:txBody>
      </p:sp>
      <p:sp>
        <p:nvSpPr>
          <p:cNvPr id="4" name="Arrow: Right 8">
            <a:extLst>
              <a:ext uri="{FF2B5EF4-FFF2-40B4-BE49-F238E27FC236}">
                <a16:creationId xmlns:a16="http://schemas.microsoft.com/office/drawing/2014/main" id="{7BF387F5-0FC8-637E-F48A-0C147B148E0C}"/>
              </a:ext>
            </a:extLst>
          </p:cNvPr>
          <p:cNvSpPr/>
          <p:nvPr/>
        </p:nvSpPr>
        <p:spPr bwMode="auto">
          <a:xfrm>
            <a:off x="3732427" y="3316038"/>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7">
            <a:extLst>
              <a:ext uri="{FF2B5EF4-FFF2-40B4-BE49-F238E27FC236}">
                <a16:creationId xmlns:a16="http://schemas.microsoft.com/office/drawing/2014/main" id="{5784F744-9CA4-A180-BA0A-9790E22A5CCC}"/>
              </a:ext>
            </a:extLst>
          </p:cNvPr>
          <p:cNvSpPr/>
          <p:nvPr/>
        </p:nvSpPr>
        <p:spPr bwMode="auto">
          <a:xfrm>
            <a:off x="681995"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6" name="Rectangle: Rounded Corners 7">
            <a:extLst>
              <a:ext uri="{FF2B5EF4-FFF2-40B4-BE49-F238E27FC236}">
                <a16:creationId xmlns:a16="http://schemas.microsoft.com/office/drawing/2014/main" id="{89613316-EF54-6E33-2341-AA44EDDFA116}"/>
              </a:ext>
            </a:extLst>
          </p:cNvPr>
          <p:cNvSpPr/>
          <p:nvPr/>
        </p:nvSpPr>
        <p:spPr bwMode="auto">
          <a:xfrm>
            <a:off x="4772181"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0639948F-5BE8-F201-CE84-253740BCDA2F}"/>
              </a:ext>
            </a:extLst>
          </p:cNvPr>
          <p:cNvSpPr/>
          <p:nvPr/>
        </p:nvSpPr>
        <p:spPr bwMode="auto">
          <a:xfrm>
            <a:off x="683212" y="2603841"/>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7B5330F5-624A-98F1-5080-9E057315772B}"/>
              </a:ext>
            </a:extLst>
          </p:cNvPr>
          <p:cNvSpPr txBox="1"/>
          <p:nvPr/>
        </p:nvSpPr>
        <p:spPr>
          <a:xfrm>
            <a:off x="4707518" y="4482382"/>
            <a:ext cx="2776959" cy="1323439"/>
          </a:xfrm>
          <a:prstGeom prst="rect">
            <a:avLst/>
          </a:prstGeom>
          <a:noFill/>
        </p:spPr>
        <p:txBody>
          <a:bodyPr wrap="square">
            <a:spAutoFit/>
          </a:bodyPr>
          <a:lstStyle/>
          <a:p>
            <a:pPr algn="ctr"/>
            <a:r>
              <a:rPr lang="en-IN" sz="1600" b="1" i="1" dirty="0"/>
              <a:t>What is the AI? What ‘container’ is it in? Is it a smartwatch, or a drone, a robot or a website or something else?</a:t>
            </a:r>
          </a:p>
        </p:txBody>
      </p:sp>
    </p:spTree>
    <p:extLst>
      <p:ext uri="{BB962C8B-B14F-4D97-AF65-F5344CB8AC3E}">
        <p14:creationId xmlns:p14="http://schemas.microsoft.com/office/powerpoint/2010/main" val="301575731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dirty="0">
                <a:ea typeface="+mj-lt"/>
                <a:cs typeface="+mj-lt"/>
              </a:rPr>
              <a:t>Technology Containers for AI</a:t>
            </a:r>
            <a:endParaRPr lang="en-US" dirty="0">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678346" y="1438230"/>
            <a:ext cx="5874210"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7440975" cy="307777"/>
          </a:xfrm>
          <a:prstGeom prst="rect">
            <a:avLst/>
          </a:prstGeom>
          <a:noFill/>
        </p:spPr>
        <p:txBody>
          <a:bodyPr wrap="square" lIns="0" tIns="0" rIns="0" bIns="0" rtlCol="0" anchor="t">
            <a:spAutoFit/>
          </a:bodyPr>
          <a:lstStyle/>
          <a:p>
            <a:r>
              <a:rPr lang="en-US" sz="2000" dirty="0">
                <a:ea typeface="+mn-lt"/>
                <a:cs typeface="+mn-lt"/>
              </a:rPr>
              <a:t>Technology Containers for AI</a:t>
            </a:r>
            <a:r>
              <a:rPr lang="en-US" sz="2000" dirty="0">
                <a:gradFill>
                  <a:gsLst>
                    <a:gs pos="2917">
                      <a:srgbClr val="1A1A1A"/>
                    </a:gs>
                    <a:gs pos="30000">
                      <a:srgbClr val="1A1A1A"/>
                    </a:gs>
                  </a:gsLst>
                  <a:lin ang="5400000" scaled="0"/>
                </a:gradFill>
                <a:latin typeface="Segoe UI"/>
              </a:rPr>
              <a:t>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lang="en-US" sz="2000" dirty="0">
                <a:effectLst/>
                <a:ea typeface="+mn-lt"/>
                <a:cs typeface="+mn-lt"/>
                <a:hlinkClick r:id="rId4">
                  <a:extLst>
                    <a:ext uri="{A12FA001-AC4F-418D-AE19-62706E023703}">
                      <ahyp:hlinkClr xmlns:ahyp="http://schemas.microsoft.com/office/drawing/2018/hyperlinkcolor" val="tx"/>
                    </a:ext>
                  </a:extLst>
                </a:hlinkClick>
              </a:rPr>
              <a:t>https://youtu.be/</a:t>
            </a:r>
            <a:r>
              <a:rPr lang="en-US" sz="2000" dirty="0">
                <a:ea typeface="+mn-lt"/>
                <a:cs typeface="+mn-lt"/>
                <a:hlinkClick r:id="rId4">
                  <a:extLst>
                    <a:ext uri="{A12FA001-AC4F-418D-AE19-62706E023703}">
                      <ahyp:hlinkClr xmlns:ahyp="http://schemas.microsoft.com/office/drawing/2018/hyperlinkcolor" val="tx"/>
                    </a:ext>
                  </a:extLst>
                </a:hlinkClick>
              </a:rPr>
              <a:t>oUWQIq0epYw</a:t>
            </a:r>
            <a:r>
              <a:rPr lang="en-US" sz="2000" dirty="0">
                <a:ea typeface="+mn-lt"/>
                <a:cs typeface="+mn-lt"/>
              </a:rPr>
              <a:t> </a:t>
            </a:r>
            <a:endParaRPr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Calibri"/>
              <a:cs typeface="Calibri"/>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28490153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5" descr="Diagram&#10;&#10;Description automatically generated">
            <a:extLst>
              <a:ext uri="{FF2B5EF4-FFF2-40B4-BE49-F238E27FC236}">
                <a16:creationId xmlns:a16="http://schemas.microsoft.com/office/drawing/2014/main" id="{44E5B63B-C1B1-8526-839E-332CD7246CD9}"/>
              </a:ext>
            </a:extLst>
          </p:cNvPr>
          <p:cNvPicPr>
            <a:picLocks noChangeAspect="1"/>
          </p:cNvPicPr>
          <p:nvPr/>
        </p:nvPicPr>
        <p:blipFill rotWithShape="1">
          <a:blip r:embed="rId3"/>
          <a:srcRect l="46925" r="6516" b="-187"/>
          <a:stretch/>
        </p:blipFill>
        <p:spPr>
          <a:xfrm>
            <a:off x="8867103" y="174189"/>
            <a:ext cx="3098021" cy="2311269"/>
          </a:xfrm>
          <a:prstGeom prst="rect">
            <a:avLst/>
          </a:prstGeom>
        </p:spPr>
      </p:pic>
      <p:sp>
        <p:nvSpPr>
          <p:cNvPr id="14" name="Title 1">
            <a:extLst>
              <a:ext uri="{FF2B5EF4-FFF2-40B4-BE49-F238E27FC236}">
                <a16:creationId xmlns:a16="http://schemas.microsoft.com/office/drawing/2014/main" id="{65A2CB8A-AEF6-2153-06E1-C5008EACFF57}"/>
              </a:ext>
            </a:extLst>
          </p:cNvPr>
          <p:cNvSpPr txBox="1">
            <a:spLocks/>
          </p:cNvSpPr>
          <p:nvPr/>
        </p:nvSpPr>
        <p:spPr>
          <a:xfrm>
            <a:off x="326588" y="410757"/>
            <a:ext cx="9095708" cy="1477328"/>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000" b="1" dirty="0">
                <a:solidFill>
                  <a:srgbClr val="7030A0"/>
                </a:solidFill>
                <a:ea typeface="+mj-ea"/>
                <a:cs typeface="+mj-cs"/>
              </a:rPr>
              <a:t>Let’s break this down step by step…</a:t>
            </a:r>
            <a:endParaRPr lang="en-US" sz="4000" dirty="0">
              <a:solidFill>
                <a:srgbClr val="7030A0"/>
              </a:solidFill>
              <a:ea typeface="+mj-ea"/>
              <a:cs typeface="+mj-cs"/>
            </a:endParaRPr>
          </a:p>
        </p:txBody>
      </p:sp>
      <p:sp>
        <p:nvSpPr>
          <p:cNvPr id="4" name="Arrow: Right 8">
            <a:extLst>
              <a:ext uri="{FF2B5EF4-FFF2-40B4-BE49-F238E27FC236}">
                <a16:creationId xmlns:a16="http://schemas.microsoft.com/office/drawing/2014/main" id="{7BF387F5-0FC8-637E-F48A-0C147B148E0C}"/>
              </a:ext>
            </a:extLst>
          </p:cNvPr>
          <p:cNvSpPr/>
          <p:nvPr/>
        </p:nvSpPr>
        <p:spPr bwMode="auto">
          <a:xfrm>
            <a:off x="3732427" y="3316038"/>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7">
            <a:extLst>
              <a:ext uri="{FF2B5EF4-FFF2-40B4-BE49-F238E27FC236}">
                <a16:creationId xmlns:a16="http://schemas.microsoft.com/office/drawing/2014/main" id="{5784F744-9CA4-A180-BA0A-9790E22A5CCC}"/>
              </a:ext>
            </a:extLst>
          </p:cNvPr>
          <p:cNvSpPr/>
          <p:nvPr/>
        </p:nvSpPr>
        <p:spPr bwMode="auto">
          <a:xfrm>
            <a:off x="681995"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0639948F-5BE8-F201-CE84-253740BCDA2F}"/>
              </a:ext>
            </a:extLst>
          </p:cNvPr>
          <p:cNvSpPr/>
          <p:nvPr/>
        </p:nvSpPr>
        <p:spPr bwMode="auto">
          <a:xfrm>
            <a:off x="683212" y="2603841"/>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2" name="Rectangle: Rounded Corners 7">
            <a:extLst>
              <a:ext uri="{FF2B5EF4-FFF2-40B4-BE49-F238E27FC236}">
                <a16:creationId xmlns:a16="http://schemas.microsoft.com/office/drawing/2014/main" id="{A155A774-5093-02A1-1B88-B8C5F64D047D}"/>
              </a:ext>
            </a:extLst>
          </p:cNvPr>
          <p:cNvSpPr/>
          <p:nvPr/>
        </p:nvSpPr>
        <p:spPr bwMode="auto">
          <a:xfrm>
            <a:off x="8683067"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3</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A decision or outcome is created by the AI.</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7" name="Arrow: Right 11">
            <a:extLst>
              <a:ext uri="{FF2B5EF4-FFF2-40B4-BE49-F238E27FC236}">
                <a16:creationId xmlns:a16="http://schemas.microsoft.com/office/drawing/2014/main" id="{F04B4767-09D9-84D8-6628-954E3F6DE9B7}"/>
              </a:ext>
            </a:extLst>
          </p:cNvPr>
          <p:cNvSpPr/>
          <p:nvPr/>
        </p:nvSpPr>
        <p:spPr bwMode="auto">
          <a:xfrm>
            <a:off x="7732354" y="3316038"/>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Rounded Corners 7">
            <a:extLst>
              <a:ext uri="{FF2B5EF4-FFF2-40B4-BE49-F238E27FC236}">
                <a16:creationId xmlns:a16="http://schemas.microsoft.com/office/drawing/2014/main" id="{72361187-F7AC-E3DE-3224-24D85AFD865E}"/>
              </a:ext>
            </a:extLst>
          </p:cNvPr>
          <p:cNvSpPr/>
          <p:nvPr/>
        </p:nvSpPr>
        <p:spPr bwMode="auto">
          <a:xfrm>
            <a:off x="4772182" y="2603841"/>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DD8F8FE5-4624-C02C-3B14-14330D13CF30}"/>
              </a:ext>
            </a:extLst>
          </p:cNvPr>
          <p:cNvSpPr txBox="1"/>
          <p:nvPr/>
        </p:nvSpPr>
        <p:spPr>
          <a:xfrm>
            <a:off x="8593860" y="4554417"/>
            <a:ext cx="2826047" cy="830997"/>
          </a:xfrm>
          <a:prstGeom prst="rect">
            <a:avLst/>
          </a:prstGeom>
          <a:noFill/>
        </p:spPr>
        <p:txBody>
          <a:bodyPr wrap="square">
            <a:spAutoFit/>
          </a:bodyPr>
          <a:lstStyle/>
          <a:p>
            <a:pPr algn="ctr"/>
            <a:r>
              <a:rPr lang="en-IN" sz="1600" b="1" i="1" dirty="0"/>
              <a:t>What decisions could the AI make? What APIs could help it do that?</a:t>
            </a:r>
          </a:p>
        </p:txBody>
      </p:sp>
    </p:spTree>
    <p:extLst>
      <p:ext uri="{BB962C8B-B14F-4D97-AF65-F5344CB8AC3E}">
        <p14:creationId xmlns:p14="http://schemas.microsoft.com/office/powerpoint/2010/main" val="102949191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Decision Making and APIs</a:t>
            </a:r>
            <a:endParaRPr lang="en-US" sz="4400" dirty="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2869" y="1438230"/>
            <a:ext cx="5825164"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7440975" cy="615553"/>
          </a:xfrm>
          <a:prstGeom prst="rect">
            <a:avLst/>
          </a:prstGeom>
          <a:noFill/>
        </p:spPr>
        <p:txBody>
          <a:bodyPr wrap="square" lIns="0" tIns="0" rIns="0" bIns="0" rtlCol="0">
            <a:spAutoFit/>
          </a:bodyPr>
          <a:lstStyle/>
          <a:p>
            <a:pPr marL="0" marR="0">
              <a:spcBef>
                <a:spcPts val="0"/>
              </a:spcBef>
              <a:spcAft>
                <a:spcPts val="0"/>
              </a:spcAft>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Decision Making and APIs | </a:t>
            </a:r>
            <a:r>
              <a:rPr lang="en-US" sz="1800" u="sng" dirty="0">
                <a:solidFill>
                  <a:srgbClr val="0000FF"/>
                </a:solidFill>
                <a:effectLst/>
                <a:latin typeface="Calibri" panose="020F0502020204030204" pitchFamily="34" charset="0"/>
                <a:ea typeface="Calibri" panose="020F0502020204030204" pitchFamily="34" charset="0"/>
                <a:hlinkClick r:id="rId4"/>
              </a:rPr>
              <a:t>https://youtu.be/uAUP261Wwkw</a:t>
            </a:r>
            <a:endParaRPr lang="en-US" sz="180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22131257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2087327"/>
            <a:ext cx="7780777"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2800" b="1" dirty="0">
                <a:solidFill>
                  <a:srgbClr val="7030A0"/>
                </a:solidFill>
                <a:ea typeface="+mj-ea"/>
                <a:cs typeface="+mj-cs"/>
              </a:rPr>
              <a:t>Sprint Two – Trying to build an AI concept</a:t>
            </a:r>
            <a:endParaRPr lang="en-US" sz="2800" b="1" dirty="0">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746619" y="3838259"/>
            <a:ext cx="9894408" cy="1200329"/>
          </a:xfrm>
          <a:prstGeom prst="rect">
            <a:avLst/>
          </a:prstGeom>
        </p:spPr>
        <p:txBody>
          <a:bodyPr wrap="square">
            <a:spAutoFit/>
          </a:bodyPr>
          <a:lstStyle/>
          <a:p>
            <a:r>
              <a:rPr lang="en-AU" sz="1800" dirty="0">
                <a:solidFill>
                  <a:srgbClr val="7030A0"/>
                </a:solidFill>
              </a:rPr>
              <a:t>Goals: </a:t>
            </a:r>
          </a:p>
          <a:p>
            <a:pPr marL="285750" indent="-285750">
              <a:buFontTx/>
              <a:buChar char="-"/>
            </a:pPr>
            <a:endParaRPr lang="en-AU" sz="1800" dirty="0">
              <a:solidFill>
                <a:srgbClr val="7030A0"/>
              </a:solidFill>
            </a:endParaRPr>
          </a:p>
          <a:p>
            <a:pPr marL="285750" indent="-285750">
              <a:buFontTx/>
              <a:buChar char="-"/>
            </a:pPr>
            <a:r>
              <a:rPr lang="en-AU" sz="1800" dirty="0">
                <a:solidFill>
                  <a:srgbClr val="7030A0"/>
                </a:solidFill>
              </a:rPr>
              <a:t>As a team try to build an AI using the 123 Step Template to solve this challenge: ‘How can we use </a:t>
            </a:r>
            <a:r>
              <a:rPr lang="en-AU" sz="1800">
                <a:solidFill>
                  <a:srgbClr val="7030A0"/>
                </a:solidFill>
              </a:rPr>
              <a:t>AI to reduce </a:t>
            </a:r>
            <a:r>
              <a:rPr lang="en-AU" sz="1800" dirty="0">
                <a:solidFill>
                  <a:srgbClr val="7030A0"/>
                </a:solidFill>
              </a:rPr>
              <a:t>loneliness and depression amongst elderly people?’</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1" y="-258242"/>
            <a:ext cx="141086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85000"/>
                  </a:schemeClr>
                </a:solidFill>
                <a:ea typeface="+mj-ea"/>
                <a:cs typeface="+mj-cs"/>
              </a:rPr>
              <a:t>Sprint 1</a:t>
            </a:r>
          </a:p>
          <a:p>
            <a:pPr defTabSz="914400"/>
            <a:r>
              <a:rPr lang="en-US" sz="1400" b="1">
                <a:solidFill>
                  <a:schemeClr val="bg1">
                    <a:lumMod val="85000"/>
                  </a:schemeClr>
                </a:solidFill>
                <a:ea typeface="+mj-ea"/>
                <a:cs typeface="+mj-cs"/>
              </a:rPr>
              <a:t>Investigating AI </a:t>
            </a:r>
            <a:endParaRPr lang="en-US" sz="1400" b="1">
              <a:solidFill>
                <a:schemeClr val="bg1">
                  <a:lumMod val="85000"/>
                </a:schemeClr>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1817405" y="-258242"/>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dirty="0">
                <a:solidFill>
                  <a:srgbClr val="7030A0"/>
                </a:solidFill>
                <a:ea typeface="+mj-ea"/>
                <a:cs typeface="+mj-cs"/>
              </a:rPr>
              <a:t>Sprint 2</a:t>
            </a:r>
          </a:p>
          <a:p>
            <a:pPr defTabSz="914400"/>
            <a:r>
              <a:rPr lang="en-US" sz="1400" b="1" dirty="0">
                <a:solidFill>
                  <a:srgbClr val="7030A0"/>
                </a:solidFill>
                <a:ea typeface="+mj-ea"/>
                <a:cs typeface="+mj-cs"/>
              </a:rPr>
              <a:t>Building an AI concept</a:t>
            </a:r>
            <a:endParaRPr lang="en-US" sz="1400" b="1" dirty="0">
              <a:solidFill>
                <a:srgbClr val="7030A0"/>
              </a:solidFill>
              <a:ea typeface="+mj-ea"/>
              <a:cs typeface="Segoe UI Semibold"/>
            </a:endParaRPr>
          </a:p>
        </p:txBody>
      </p:sp>
    </p:spTree>
    <p:extLst>
      <p:ext uri="{BB962C8B-B14F-4D97-AF65-F5344CB8AC3E}">
        <p14:creationId xmlns:p14="http://schemas.microsoft.com/office/powerpoint/2010/main" val="354624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923" y="183472"/>
            <a:ext cx="11018520" cy="553998"/>
          </a:xfrm>
        </p:spPr>
        <p:txBody>
          <a:bodyPr>
            <a:noAutofit/>
          </a:bodyPr>
          <a:lstStyle/>
          <a:p>
            <a:pPr defTabSz="914400"/>
            <a:r>
              <a:rPr lang="en-US" sz="3200" b="1">
                <a:solidFill>
                  <a:srgbClr val="7030A0"/>
                </a:solidFill>
                <a:ea typeface="+mj-ea"/>
                <a:cs typeface="+mj-cs"/>
              </a:rPr>
              <a:t>Sprint 2 – Trying to build an AI concept</a:t>
            </a:r>
            <a:endParaRPr lang="en-US" sz="3200" b="1">
              <a:solidFill>
                <a:srgbClr val="7030A0"/>
              </a:solidFill>
              <a:ea typeface="+mj-ea"/>
              <a:cs typeface="Segoe UI Semibold"/>
            </a:endParaRPr>
          </a:p>
        </p:txBody>
      </p:sp>
      <p:pic>
        <p:nvPicPr>
          <p:cNvPr id="11" name="Picture 10">
            <a:extLst>
              <a:ext uri="{FF2B5EF4-FFF2-40B4-BE49-F238E27FC236}">
                <a16:creationId xmlns:a16="http://schemas.microsoft.com/office/drawing/2014/main" id="{6675A4A0-39B3-454F-919A-2789BE5E1818}"/>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338069" y="3116987"/>
            <a:ext cx="471204" cy="530630"/>
          </a:xfrm>
          <a:prstGeom prst="rect">
            <a:avLst/>
          </a:prstGeom>
        </p:spPr>
      </p:pic>
      <p:pic>
        <p:nvPicPr>
          <p:cNvPr id="12" name="Picture 11">
            <a:extLst>
              <a:ext uri="{FF2B5EF4-FFF2-40B4-BE49-F238E27FC236}">
                <a16:creationId xmlns:a16="http://schemas.microsoft.com/office/drawing/2014/main" id="{8BD017D7-1E17-9E45-949D-0DF68C10B7FE}"/>
              </a:ext>
            </a:extLst>
          </p:cNvPr>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693957" y="3127208"/>
            <a:ext cx="547942" cy="536206"/>
          </a:xfrm>
          <a:prstGeom prst="rect">
            <a:avLst/>
          </a:prstGeom>
        </p:spPr>
      </p:pic>
      <p:pic>
        <p:nvPicPr>
          <p:cNvPr id="13" name="Graphic 12" descr="Playbook">
            <a:extLst>
              <a:ext uri="{FF2B5EF4-FFF2-40B4-BE49-F238E27FC236}">
                <a16:creationId xmlns:a16="http://schemas.microsoft.com/office/drawing/2014/main" id="{83231D61-AD11-CD45-A895-4D9AF2966C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95038" y="3007490"/>
            <a:ext cx="746048" cy="746046"/>
          </a:xfrm>
          <a:prstGeom prst="rect">
            <a:avLst/>
          </a:prstGeom>
        </p:spPr>
      </p:pic>
      <p:pic>
        <p:nvPicPr>
          <p:cNvPr id="14" name="Picture 13">
            <a:extLst>
              <a:ext uri="{FF2B5EF4-FFF2-40B4-BE49-F238E27FC236}">
                <a16:creationId xmlns:a16="http://schemas.microsoft.com/office/drawing/2014/main" id="{62CFA923-8DFD-C04C-9A7B-7941FF0B7079}"/>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10435636" y="3031469"/>
            <a:ext cx="583694" cy="583692"/>
          </a:xfrm>
          <a:prstGeom prst="rect">
            <a:avLst/>
          </a:prstGeom>
        </p:spPr>
      </p:pic>
      <p:pic>
        <p:nvPicPr>
          <p:cNvPr id="15" name="Picture 14">
            <a:extLst>
              <a:ext uri="{FF2B5EF4-FFF2-40B4-BE49-F238E27FC236}">
                <a16:creationId xmlns:a16="http://schemas.microsoft.com/office/drawing/2014/main" id="{68C47CE0-0873-504D-AF76-8A6DA87138F5}"/>
              </a:ext>
            </a:extLst>
          </p:cNvPr>
          <p:cNvPicPr>
            <a:picLocks noChangeAspect="1"/>
          </p:cNvPicPr>
          <p:nvPr/>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343140" y="2904158"/>
            <a:ext cx="744319" cy="744317"/>
          </a:xfrm>
          <a:prstGeom prst="rect">
            <a:avLst/>
          </a:prstGeom>
        </p:spPr>
      </p:pic>
      <p:sp>
        <p:nvSpPr>
          <p:cNvPr id="16" name="Rectangle 15">
            <a:extLst>
              <a:ext uri="{FF2B5EF4-FFF2-40B4-BE49-F238E27FC236}">
                <a16:creationId xmlns:a16="http://schemas.microsoft.com/office/drawing/2014/main" id="{61153BBE-A9D5-2F4F-BF29-A34B25018EFB}"/>
              </a:ext>
            </a:extLst>
          </p:cNvPr>
          <p:cNvSpPr/>
          <p:nvPr/>
        </p:nvSpPr>
        <p:spPr>
          <a:xfrm>
            <a:off x="104842" y="3653283"/>
            <a:ext cx="3084848" cy="2492990"/>
          </a:xfrm>
          <a:prstGeom prst="rect">
            <a:avLst/>
          </a:prstGeom>
        </p:spPr>
        <p:txBody>
          <a:bodyPr wrap="square" lIns="91440" tIns="45720" rIns="91440" bIns="45720" anchor="t">
            <a:spAutoFit/>
          </a:bodyPr>
          <a:lstStyle/>
          <a:p>
            <a:pPr algn="ctr"/>
            <a:r>
              <a:rPr lang="en-IN" sz="1800" b="1" dirty="0"/>
              <a:t>Vision </a:t>
            </a:r>
            <a:br>
              <a:rPr lang="en-IN" sz="1800" b="1" dirty="0"/>
            </a:br>
            <a:r>
              <a:rPr lang="en-IN" sz="900" b="1" dirty="0">
                <a:ea typeface="+mn-lt"/>
                <a:cs typeface="+mn-lt"/>
                <a:hlinkClick r:id="rId15"/>
              </a:rPr>
              <a:t>Computer Vision</a:t>
            </a:r>
            <a:endParaRPr lang="en-IN" sz="900" dirty="0">
              <a:cs typeface="Segoe UI"/>
            </a:endParaRPr>
          </a:p>
          <a:p>
            <a:pPr algn="ctr"/>
            <a:r>
              <a:rPr lang="en-IN" sz="900" dirty="0">
                <a:ea typeface="+mn-lt"/>
                <a:cs typeface="+mn-lt"/>
              </a:rPr>
              <a:t>Analyze content in images and video.</a:t>
            </a:r>
            <a:endParaRPr lang="en-IN" sz="900" dirty="0">
              <a:cs typeface="Segoe UI"/>
            </a:endParaRPr>
          </a:p>
          <a:p>
            <a:pPr algn="ctr"/>
            <a:r>
              <a:rPr lang="en-IN" sz="900" b="1" dirty="0">
                <a:ea typeface="+mn-lt"/>
                <a:cs typeface="+mn-lt"/>
                <a:hlinkClick r:id="rId16"/>
              </a:rPr>
              <a:t>Custom Vision</a:t>
            </a:r>
            <a:endParaRPr lang="en-IN" sz="900" dirty="0">
              <a:cs typeface="Segoe UI"/>
            </a:endParaRPr>
          </a:p>
          <a:p>
            <a:pPr algn="ctr"/>
            <a:r>
              <a:rPr lang="en-IN" sz="900" dirty="0">
                <a:ea typeface="+mn-lt"/>
                <a:cs typeface="+mn-lt"/>
              </a:rPr>
              <a:t>Customize image recognition to fit your business needs.</a:t>
            </a:r>
            <a:endParaRPr lang="en-IN" sz="900" dirty="0">
              <a:cs typeface="Segoe UI"/>
            </a:endParaRPr>
          </a:p>
          <a:p>
            <a:pPr algn="ctr"/>
            <a:r>
              <a:rPr lang="en-IN" sz="900" b="1" dirty="0">
                <a:ea typeface="+mn-lt"/>
                <a:cs typeface="+mn-lt"/>
                <a:hlinkClick r:id="rId17"/>
              </a:rPr>
              <a:t>Face</a:t>
            </a:r>
            <a:endParaRPr lang="en-IN" sz="900" dirty="0">
              <a:cs typeface="Segoe UI"/>
            </a:endParaRPr>
          </a:p>
          <a:p>
            <a:pPr algn="ctr"/>
            <a:r>
              <a:rPr lang="en-IN" sz="900" dirty="0">
                <a:ea typeface="+mn-lt"/>
                <a:cs typeface="+mn-lt"/>
              </a:rPr>
              <a:t>Detect and identify people and emotions in images.</a:t>
            </a:r>
            <a:endParaRPr lang="en-IN" sz="900" dirty="0">
              <a:cs typeface="Segoe UI"/>
            </a:endParaRPr>
          </a:p>
          <a:p>
            <a:pPr algn="ctr"/>
            <a:r>
              <a:rPr lang="en-IN" sz="900" b="1" dirty="0">
                <a:ea typeface="+mn-lt"/>
                <a:cs typeface="+mn-lt"/>
                <a:hlinkClick r:id="rId18"/>
              </a:rPr>
              <a:t>Form Recognizer</a:t>
            </a:r>
            <a:endParaRPr lang="en-IN" sz="900" dirty="0">
              <a:cs typeface="Segoe UI"/>
            </a:endParaRPr>
          </a:p>
          <a:p>
            <a:pPr algn="ctr"/>
            <a:r>
              <a:rPr lang="en-IN" sz="900" dirty="0">
                <a:ea typeface="+mn-lt"/>
                <a:cs typeface="+mn-lt"/>
              </a:rPr>
              <a:t>Extract text, key-value pairs, and tables from documents.</a:t>
            </a:r>
            <a:endParaRPr lang="en-IN" sz="900" dirty="0">
              <a:cs typeface="Segoe UI"/>
            </a:endParaRPr>
          </a:p>
          <a:p>
            <a:pPr algn="ctr"/>
            <a:r>
              <a:rPr lang="en-IN" sz="900" b="1" dirty="0">
                <a:ea typeface="+mn-lt"/>
                <a:cs typeface="+mn-lt"/>
                <a:hlinkClick r:id="rId19"/>
              </a:rPr>
              <a:t>Ink Recognizer </a:t>
            </a:r>
            <a:br>
              <a:rPr lang="en-IN" sz="900" b="1" dirty="0">
                <a:ea typeface="+mn-lt"/>
                <a:cs typeface="+mn-lt"/>
              </a:rPr>
            </a:br>
            <a:r>
              <a:rPr lang="en-IN" sz="900" dirty="0">
                <a:ea typeface="+mn-lt"/>
                <a:cs typeface="+mn-lt"/>
              </a:rPr>
              <a:t>Recognize digital ink and handwriting, and pinpoint common shapes.</a:t>
            </a:r>
            <a:endParaRPr lang="en-IN" sz="900" dirty="0">
              <a:cs typeface="Segoe UI"/>
            </a:endParaRPr>
          </a:p>
          <a:p>
            <a:pPr algn="ctr"/>
            <a:r>
              <a:rPr lang="en-IN" sz="900" b="1" dirty="0">
                <a:ea typeface="+mn-lt"/>
                <a:cs typeface="+mn-lt"/>
                <a:hlinkClick r:id="rId20"/>
              </a:rPr>
              <a:t>Video Indexer</a:t>
            </a:r>
            <a:endParaRPr lang="en-IN" sz="900" dirty="0">
              <a:cs typeface="Segoe UI"/>
            </a:endParaRPr>
          </a:p>
          <a:p>
            <a:pPr algn="ctr"/>
            <a:r>
              <a:rPr lang="en-IN" sz="900" dirty="0">
                <a:ea typeface="+mn-lt"/>
                <a:cs typeface="+mn-lt"/>
              </a:rPr>
              <a:t>Analyze the visual and audio channels of a video, and index its content.</a:t>
            </a:r>
            <a:endParaRPr lang="en-IN" sz="900" dirty="0">
              <a:cs typeface="Segoe UI"/>
            </a:endParaRPr>
          </a:p>
          <a:p>
            <a:pPr algn="ctr"/>
            <a:endParaRPr lang="en-IN" sz="1200" b="1" dirty="0">
              <a:cs typeface="Segoe UI"/>
            </a:endParaRPr>
          </a:p>
        </p:txBody>
      </p:sp>
      <p:sp>
        <p:nvSpPr>
          <p:cNvPr id="17" name="Rectangle 16">
            <a:extLst>
              <a:ext uri="{FF2B5EF4-FFF2-40B4-BE49-F238E27FC236}">
                <a16:creationId xmlns:a16="http://schemas.microsoft.com/office/drawing/2014/main" id="{67CAA83D-7894-8747-BEE5-347B8D6F2801}"/>
              </a:ext>
            </a:extLst>
          </p:cNvPr>
          <p:cNvSpPr/>
          <p:nvPr/>
        </p:nvSpPr>
        <p:spPr>
          <a:xfrm>
            <a:off x="3135287" y="3668078"/>
            <a:ext cx="1802443" cy="2400657"/>
          </a:xfrm>
          <a:prstGeom prst="rect">
            <a:avLst/>
          </a:prstGeom>
        </p:spPr>
        <p:txBody>
          <a:bodyPr wrap="square" lIns="91440" tIns="45720" rIns="91440" bIns="45720" anchor="t">
            <a:spAutoFit/>
          </a:bodyPr>
          <a:lstStyle/>
          <a:p>
            <a:pPr algn="ctr"/>
            <a:r>
              <a:rPr lang="en-IN" sz="1800" b="1"/>
              <a:t>Speech</a:t>
            </a:r>
            <a:endParaRPr lang="en-US"/>
          </a:p>
          <a:p>
            <a:pPr algn="ctr"/>
            <a:r>
              <a:rPr lang="en-IN" sz="900" b="1">
                <a:ea typeface="+mn-lt"/>
                <a:cs typeface="+mn-lt"/>
                <a:hlinkClick r:id="rId21"/>
              </a:rPr>
              <a:t>Speech to Text</a:t>
            </a:r>
            <a:endParaRPr lang="en-IN" sz="900">
              <a:cs typeface="Segoe UI"/>
            </a:endParaRPr>
          </a:p>
          <a:p>
            <a:pPr algn="ctr"/>
            <a:r>
              <a:rPr lang="en-IN" sz="900">
                <a:ea typeface="+mn-lt"/>
                <a:cs typeface="+mn-lt"/>
              </a:rPr>
              <a:t>Transcribe audible speech into readable, searchable text.</a:t>
            </a:r>
            <a:endParaRPr lang="en-IN" sz="900">
              <a:cs typeface="Segoe UI"/>
            </a:endParaRPr>
          </a:p>
          <a:p>
            <a:pPr algn="ctr"/>
            <a:r>
              <a:rPr lang="en-IN" sz="900" b="1">
                <a:ea typeface="+mn-lt"/>
                <a:cs typeface="+mn-lt"/>
                <a:hlinkClick r:id="rId22"/>
              </a:rPr>
              <a:t>Text to Speech</a:t>
            </a:r>
            <a:endParaRPr lang="en-IN" sz="900">
              <a:cs typeface="Segoe UI"/>
            </a:endParaRPr>
          </a:p>
          <a:p>
            <a:pPr algn="ctr"/>
            <a:r>
              <a:rPr lang="en-IN" sz="900">
                <a:ea typeface="+mn-lt"/>
                <a:cs typeface="+mn-lt"/>
              </a:rPr>
              <a:t>Convert text to lifelike speech for more natural interfaces.</a:t>
            </a:r>
            <a:endParaRPr lang="en-IN" sz="900">
              <a:cs typeface="Segoe UI"/>
            </a:endParaRPr>
          </a:p>
          <a:p>
            <a:pPr algn="ctr"/>
            <a:r>
              <a:rPr lang="en-IN" sz="900" b="1">
                <a:ea typeface="+mn-lt"/>
                <a:cs typeface="+mn-lt"/>
                <a:hlinkClick r:id="rId23"/>
              </a:rPr>
              <a:t>Speech Translation</a:t>
            </a:r>
            <a:endParaRPr lang="en-IN" sz="900">
              <a:cs typeface="Segoe UI"/>
            </a:endParaRPr>
          </a:p>
          <a:p>
            <a:pPr algn="ctr"/>
            <a:r>
              <a:rPr lang="en-IN" sz="900">
                <a:ea typeface="+mn-lt"/>
                <a:cs typeface="+mn-lt"/>
              </a:rPr>
              <a:t>Integrate real-time speech translation into your apps.</a:t>
            </a:r>
            <a:endParaRPr lang="en-IN" sz="900">
              <a:cs typeface="Segoe UI"/>
            </a:endParaRPr>
          </a:p>
          <a:p>
            <a:pPr algn="ctr"/>
            <a:r>
              <a:rPr lang="en-IN" sz="900" b="1" u="sng">
                <a:solidFill>
                  <a:schemeClr val="accent2"/>
                </a:solidFill>
                <a:ea typeface="+mn-lt"/>
                <a:cs typeface="+mn-lt"/>
              </a:rPr>
              <a:t>Speaker Recognition</a:t>
            </a:r>
            <a:endParaRPr lang="en-IN" sz="900" b="1" u="sng" cap="all" baseline="30000">
              <a:solidFill>
                <a:schemeClr val="accent2"/>
              </a:solidFill>
              <a:cs typeface="Segoe UI"/>
            </a:endParaRPr>
          </a:p>
          <a:p>
            <a:pPr algn="ctr"/>
            <a:r>
              <a:rPr lang="en-IN" sz="900">
                <a:ea typeface="+mn-lt"/>
                <a:cs typeface="+mn-lt"/>
              </a:rPr>
              <a:t>Identify and verify the people speaking based on audio.</a:t>
            </a:r>
            <a:endParaRPr lang="en-IN" sz="900">
              <a:cs typeface="Segoe UI"/>
            </a:endParaRPr>
          </a:p>
          <a:p>
            <a:pPr algn="ctr"/>
            <a:endParaRPr lang="en-IN" sz="1200" b="1">
              <a:cs typeface="Segoe UI"/>
            </a:endParaRPr>
          </a:p>
          <a:p>
            <a:endParaRPr lang="en-IN" sz="1200">
              <a:cs typeface="Segoe UI"/>
            </a:endParaRPr>
          </a:p>
        </p:txBody>
      </p:sp>
      <p:sp>
        <p:nvSpPr>
          <p:cNvPr id="18" name="Rectangle 17">
            <a:extLst>
              <a:ext uri="{FF2B5EF4-FFF2-40B4-BE49-F238E27FC236}">
                <a16:creationId xmlns:a16="http://schemas.microsoft.com/office/drawing/2014/main" id="{AFAD08DD-D630-264C-A190-B8CCCFBDF3BF}"/>
              </a:ext>
            </a:extLst>
          </p:cNvPr>
          <p:cNvSpPr/>
          <p:nvPr/>
        </p:nvSpPr>
        <p:spPr>
          <a:xfrm>
            <a:off x="5018918" y="3666501"/>
            <a:ext cx="2577487" cy="2723823"/>
          </a:xfrm>
          <a:prstGeom prst="rect">
            <a:avLst/>
          </a:prstGeom>
        </p:spPr>
        <p:txBody>
          <a:bodyPr wrap="square" lIns="91440" tIns="45720" rIns="91440" bIns="45720" anchor="t">
            <a:spAutoFit/>
          </a:bodyPr>
          <a:lstStyle/>
          <a:p>
            <a:pPr algn="ctr"/>
            <a:r>
              <a:rPr lang="en-IN" sz="1800" b="1"/>
              <a:t>Language</a:t>
            </a:r>
          </a:p>
          <a:p>
            <a:pPr algn="ctr"/>
            <a:r>
              <a:rPr lang="en-IN" sz="900" b="1">
                <a:ea typeface="+mn-lt"/>
                <a:cs typeface="+mn-lt"/>
                <a:hlinkClick r:id="rId24"/>
              </a:rPr>
              <a:t>Immersive Reader</a:t>
            </a:r>
            <a:endParaRPr lang="en-IN" sz="900">
              <a:cs typeface="Segoe UI"/>
            </a:endParaRPr>
          </a:p>
          <a:p>
            <a:pPr algn="ctr"/>
            <a:r>
              <a:rPr lang="en-IN" sz="900">
                <a:ea typeface="+mn-lt"/>
                <a:cs typeface="+mn-lt"/>
              </a:rPr>
              <a:t>Help readers of all abilities comprehend text using audio and visual cues.</a:t>
            </a:r>
            <a:endParaRPr lang="en-IN" sz="900">
              <a:cs typeface="Segoe UI"/>
            </a:endParaRPr>
          </a:p>
          <a:p>
            <a:pPr algn="ctr"/>
            <a:r>
              <a:rPr lang="en-IN" sz="900" b="1">
                <a:ea typeface="+mn-lt"/>
                <a:cs typeface="+mn-lt"/>
                <a:hlinkClick r:id="rId25"/>
              </a:rPr>
              <a:t>Language Understanding</a:t>
            </a:r>
            <a:endParaRPr lang="en-IN" sz="900">
              <a:cs typeface="Segoe UI"/>
            </a:endParaRPr>
          </a:p>
          <a:p>
            <a:pPr algn="ctr"/>
            <a:r>
              <a:rPr lang="en-IN" sz="900">
                <a:ea typeface="+mn-lt"/>
                <a:cs typeface="+mn-lt"/>
              </a:rPr>
              <a:t>Build natural language understanding into apps, bots, and IoT devices.</a:t>
            </a:r>
            <a:endParaRPr lang="en-IN" sz="900">
              <a:cs typeface="Segoe UI"/>
            </a:endParaRPr>
          </a:p>
          <a:p>
            <a:pPr algn="ctr"/>
            <a:r>
              <a:rPr lang="en-IN" sz="900" b="1">
                <a:ea typeface="+mn-lt"/>
                <a:cs typeface="+mn-lt"/>
                <a:hlinkClick r:id="rId26"/>
              </a:rPr>
              <a:t>QnA Maker</a:t>
            </a:r>
            <a:endParaRPr lang="en-IN" sz="900">
              <a:cs typeface="Segoe UI"/>
            </a:endParaRPr>
          </a:p>
          <a:p>
            <a:pPr algn="ctr"/>
            <a:r>
              <a:rPr lang="en-IN" sz="900">
                <a:ea typeface="+mn-lt"/>
                <a:cs typeface="+mn-lt"/>
              </a:rPr>
              <a:t>Create a conversational question and answer layer over your data.</a:t>
            </a:r>
            <a:endParaRPr lang="en-IN" sz="900">
              <a:cs typeface="Segoe UI"/>
            </a:endParaRPr>
          </a:p>
          <a:p>
            <a:pPr algn="ctr"/>
            <a:r>
              <a:rPr lang="en-IN" sz="900" b="1">
                <a:ea typeface="+mn-lt"/>
                <a:cs typeface="+mn-lt"/>
                <a:hlinkClick r:id="rId27"/>
              </a:rPr>
              <a:t>Text Analytics</a:t>
            </a:r>
            <a:endParaRPr lang="en-IN" sz="900">
              <a:cs typeface="Segoe UI"/>
            </a:endParaRPr>
          </a:p>
          <a:p>
            <a:pPr algn="ctr"/>
            <a:r>
              <a:rPr lang="en-IN" sz="900">
                <a:ea typeface="+mn-lt"/>
                <a:cs typeface="+mn-lt"/>
              </a:rPr>
              <a:t>Detect sentiment, key phrases, and named entities.</a:t>
            </a:r>
            <a:endParaRPr lang="en-IN" sz="900">
              <a:cs typeface="Segoe UI"/>
            </a:endParaRPr>
          </a:p>
          <a:p>
            <a:pPr algn="ctr"/>
            <a:r>
              <a:rPr lang="en-IN" sz="900" b="1">
                <a:ea typeface="+mn-lt"/>
                <a:cs typeface="+mn-lt"/>
                <a:hlinkClick r:id="rId28"/>
              </a:rPr>
              <a:t>Translator</a:t>
            </a:r>
            <a:endParaRPr lang="en-IN" sz="900">
              <a:cs typeface="Segoe UI"/>
            </a:endParaRPr>
          </a:p>
          <a:p>
            <a:pPr algn="ctr"/>
            <a:r>
              <a:rPr lang="en-IN" sz="900">
                <a:ea typeface="+mn-lt"/>
                <a:cs typeface="+mn-lt"/>
              </a:rPr>
              <a:t>Detect and translate more than 60 supported languages.</a:t>
            </a:r>
            <a:endParaRPr lang="en-IN" sz="900">
              <a:cs typeface="Segoe UI"/>
            </a:endParaRPr>
          </a:p>
          <a:p>
            <a:pPr algn="ctr"/>
            <a:endParaRPr lang="en-IN" sz="1800" b="1">
              <a:cs typeface="Segoe UI"/>
            </a:endParaRPr>
          </a:p>
        </p:txBody>
      </p:sp>
      <p:sp>
        <p:nvSpPr>
          <p:cNvPr id="23" name="Rectangle 22">
            <a:extLst>
              <a:ext uri="{FF2B5EF4-FFF2-40B4-BE49-F238E27FC236}">
                <a16:creationId xmlns:a16="http://schemas.microsoft.com/office/drawing/2014/main" id="{E77F30F0-BB59-124E-B2B8-CE724582E326}"/>
              </a:ext>
            </a:extLst>
          </p:cNvPr>
          <p:cNvSpPr/>
          <p:nvPr/>
        </p:nvSpPr>
        <p:spPr>
          <a:xfrm>
            <a:off x="7865919" y="3651410"/>
            <a:ext cx="1694796" cy="3200876"/>
          </a:xfrm>
          <a:prstGeom prst="rect">
            <a:avLst/>
          </a:prstGeom>
        </p:spPr>
        <p:txBody>
          <a:bodyPr wrap="square" lIns="91440" tIns="45720" rIns="91440" bIns="45720" anchor="t">
            <a:spAutoFit/>
          </a:bodyPr>
          <a:lstStyle/>
          <a:p>
            <a:pPr algn="ctr"/>
            <a:r>
              <a:rPr lang="en-IN" sz="1800" b="1" dirty="0"/>
              <a:t>Search</a:t>
            </a:r>
            <a:endParaRPr lang="en-US" sz="1800" dirty="0">
              <a:cs typeface="Segoe UI"/>
            </a:endParaRPr>
          </a:p>
          <a:p>
            <a:pPr algn="ctr"/>
            <a:r>
              <a:rPr lang="en-IN" sz="900" b="1" dirty="0">
                <a:ea typeface="+mn-lt"/>
                <a:cs typeface="+mn-lt"/>
                <a:hlinkClick r:id="rId29"/>
              </a:rPr>
              <a:t>Bing Image, News, Video &amp; Web Search</a:t>
            </a:r>
            <a:endParaRPr lang="en-IN" sz="900" dirty="0">
              <a:ea typeface="+mn-lt"/>
              <a:cs typeface="+mn-lt"/>
            </a:endParaRPr>
          </a:p>
          <a:p>
            <a:pPr algn="ctr"/>
            <a:r>
              <a:rPr lang="en-IN" sz="900" dirty="0">
                <a:ea typeface="+mn-lt"/>
                <a:cs typeface="+mn-lt"/>
              </a:rPr>
              <a:t>Search across a wide range of terms. </a:t>
            </a:r>
          </a:p>
          <a:p>
            <a:pPr algn="ctr"/>
            <a:r>
              <a:rPr lang="en-IN" sz="900" b="1" dirty="0">
                <a:ea typeface="+mn-lt"/>
                <a:cs typeface="+mn-lt"/>
                <a:hlinkClick r:id="rId30"/>
              </a:rPr>
              <a:t>Bing Custom Search</a:t>
            </a:r>
            <a:endParaRPr lang="en-IN" sz="900" dirty="0">
              <a:cs typeface="Segoe UI"/>
            </a:endParaRPr>
          </a:p>
          <a:p>
            <a:pPr algn="ctr"/>
            <a:r>
              <a:rPr lang="en-IN" sz="900" dirty="0">
                <a:ea typeface="+mn-lt"/>
                <a:cs typeface="+mn-lt"/>
              </a:rPr>
              <a:t>Create a custom search engine with ad-free results.</a:t>
            </a:r>
            <a:endParaRPr lang="en-IN" sz="900" dirty="0">
              <a:cs typeface="Segoe UI"/>
            </a:endParaRPr>
          </a:p>
          <a:p>
            <a:pPr algn="ctr"/>
            <a:r>
              <a:rPr lang="en-IN" sz="900" b="1" dirty="0">
                <a:ea typeface="+mn-lt"/>
                <a:cs typeface="+mn-lt"/>
                <a:hlinkClick r:id="rId31"/>
              </a:rPr>
              <a:t>Bing Entity Search</a:t>
            </a:r>
            <a:endParaRPr lang="en-IN" sz="900" dirty="0">
              <a:cs typeface="Segoe UI"/>
            </a:endParaRPr>
          </a:p>
          <a:p>
            <a:pPr algn="ctr"/>
            <a:r>
              <a:rPr lang="en-IN" sz="900" dirty="0">
                <a:ea typeface="+mn-lt"/>
                <a:cs typeface="+mn-lt"/>
              </a:rPr>
              <a:t>Recognize and classify named entities, and find search results based on them.</a:t>
            </a:r>
            <a:endParaRPr lang="en-IN" sz="900" dirty="0">
              <a:cs typeface="Segoe UI"/>
            </a:endParaRPr>
          </a:p>
          <a:p>
            <a:pPr algn="ctr"/>
            <a:r>
              <a:rPr lang="en-IN" sz="900" dirty="0">
                <a:ea typeface="+mn-lt"/>
                <a:cs typeface="+mn-lt"/>
              </a:rPr>
              <a:t>and objects.</a:t>
            </a:r>
            <a:endParaRPr lang="en-IN" sz="900" dirty="0">
              <a:cs typeface="Segoe UI"/>
            </a:endParaRPr>
          </a:p>
          <a:p>
            <a:pPr algn="ctr"/>
            <a:r>
              <a:rPr lang="en-IN" sz="900" b="1" dirty="0">
                <a:ea typeface="+mn-lt"/>
                <a:cs typeface="+mn-lt"/>
                <a:hlinkClick r:id="rId32"/>
              </a:rPr>
              <a:t>Bing Spell Check</a:t>
            </a:r>
            <a:endParaRPr lang="en-IN" sz="900" dirty="0">
              <a:cs typeface="Segoe UI"/>
            </a:endParaRPr>
          </a:p>
          <a:p>
            <a:pPr algn="ctr"/>
            <a:r>
              <a:rPr lang="en-IN" sz="900" dirty="0">
                <a:ea typeface="+mn-lt"/>
                <a:cs typeface="+mn-lt"/>
              </a:rPr>
              <a:t>Help users identify and fix word breaks, slang, names, homonyms, and brands.</a:t>
            </a:r>
            <a:endParaRPr lang="en-IN" sz="900" dirty="0">
              <a:cs typeface="Segoe UI"/>
            </a:endParaRPr>
          </a:p>
          <a:p>
            <a:pPr algn="ctr"/>
            <a:endParaRPr lang="en-IN" sz="1200" b="1" dirty="0">
              <a:cs typeface="Segoe UI"/>
            </a:endParaRPr>
          </a:p>
          <a:p>
            <a:pPr algn="ctr"/>
            <a:endParaRPr lang="en-IN" sz="1200" dirty="0">
              <a:cs typeface="Segoe UI"/>
            </a:endParaRPr>
          </a:p>
          <a:p>
            <a:pPr algn="ctr"/>
            <a:endParaRPr lang="en-IN" sz="1600" dirty="0">
              <a:cs typeface="Segoe UI"/>
            </a:endParaRPr>
          </a:p>
        </p:txBody>
      </p:sp>
      <p:sp>
        <p:nvSpPr>
          <p:cNvPr id="24" name="Rectangle 23">
            <a:extLst>
              <a:ext uri="{FF2B5EF4-FFF2-40B4-BE49-F238E27FC236}">
                <a16:creationId xmlns:a16="http://schemas.microsoft.com/office/drawing/2014/main" id="{21EB5C94-56AD-144D-B982-236E241F728A}"/>
              </a:ext>
            </a:extLst>
          </p:cNvPr>
          <p:cNvSpPr/>
          <p:nvPr/>
        </p:nvSpPr>
        <p:spPr>
          <a:xfrm>
            <a:off x="9789581" y="3696679"/>
            <a:ext cx="1875804" cy="2492990"/>
          </a:xfrm>
          <a:prstGeom prst="rect">
            <a:avLst/>
          </a:prstGeom>
        </p:spPr>
        <p:txBody>
          <a:bodyPr wrap="square" lIns="91440" tIns="45720" rIns="91440" bIns="45720" anchor="t">
            <a:spAutoFit/>
          </a:bodyPr>
          <a:lstStyle/>
          <a:p>
            <a:pPr algn="ctr"/>
            <a:r>
              <a:rPr lang="en-IN" sz="1800" b="1" dirty="0"/>
              <a:t>Decision</a:t>
            </a:r>
            <a:endParaRPr lang="en-IN" sz="1800" dirty="0"/>
          </a:p>
          <a:p>
            <a:pPr algn="ctr"/>
            <a:r>
              <a:rPr lang="en-IN" sz="900" b="1" u="sng" dirty="0">
                <a:solidFill>
                  <a:srgbClr val="1885D8"/>
                </a:solidFill>
                <a:ea typeface="+mn-lt"/>
                <a:cs typeface="+mn-lt"/>
                <a:hlinkClick r:id="rId33">
                  <a:extLst>
                    <a:ext uri="{A12FA001-AC4F-418D-AE19-62706E023703}">
                      <ahyp:hlinkClr xmlns:ahyp="http://schemas.microsoft.com/office/drawing/2018/hyperlinkcolor" val="tx"/>
                    </a:ext>
                  </a:extLst>
                </a:hlinkClick>
              </a:rPr>
              <a:t>Anomaly Detector</a:t>
            </a:r>
            <a:endParaRPr lang="en-IN" sz="900" u="sng" dirty="0">
              <a:solidFill>
                <a:srgbClr val="1885D8"/>
              </a:solidFill>
              <a:cs typeface="Segoe UI"/>
            </a:endParaRPr>
          </a:p>
          <a:p>
            <a:pPr algn="ctr"/>
            <a:r>
              <a:rPr lang="en-IN" sz="900" dirty="0">
                <a:ea typeface="+mn-lt"/>
                <a:cs typeface="+mn-lt"/>
              </a:rPr>
              <a:t>Identify potential problems early on.</a:t>
            </a:r>
            <a:endParaRPr lang="en-IN" sz="900" dirty="0">
              <a:cs typeface="Segoe UI"/>
            </a:endParaRPr>
          </a:p>
          <a:p>
            <a:pPr algn="ctr"/>
            <a:r>
              <a:rPr lang="en-IN" sz="900" b="1" dirty="0">
                <a:ea typeface="+mn-lt"/>
                <a:cs typeface="+mn-lt"/>
                <a:hlinkClick r:id="rId34"/>
              </a:rPr>
              <a:t>Content Moderator</a:t>
            </a:r>
            <a:endParaRPr lang="en-IN" sz="900" dirty="0">
              <a:cs typeface="Segoe UI"/>
            </a:endParaRPr>
          </a:p>
          <a:p>
            <a:pPr algn="ctr"/>
            <a:r>
              <a:rPr lang="en-IN" sz="900" dirty="0">
                <a:ea typeface="+mn-lt"/>
                <a:cs typeface="+mn-lt"/>
              </a:rPr>
              <a:t>Detect potentially offensive or unwanted content.</a:t>
            </a:r>
            <a:endParaRPr lang="en-IN" sz="900" dirty="0">
              <a:cs typeface="Segoe UI"/>
            </a:endParaRPr>
          </a:p>
          <a:p>
            <a:pPr algn="ctr"/>
            <a:r>
              <a:rPr lang="en-IN" sz="900" b="1" dirty="0">
                <a:ea typeface="+mn-lt"/>
                <a:cs typeface="+mn-lt"/>
                <a:hlinkClick r:id="rId35"/>
              </a:rPr>
              <a:t>Metrics Advisor </a:t>
            </a:r>
            <a:endParaRPr lang="en-IN" sz="900" dirty="0">
              <a:ea typeface="+mn-lt"/>
              <a:cs typeface="+mn-lt"/>
            </a:endParaRPr>
          </a:p>
          <a:p>
            <a:pPr algn="ctr"/>
            <a:r>
              <a:rPr lang="en-IN" sz="900" dirty="0">
                <a:ea typeface="+mn-lt"/>
                <a:cs typeface="+mn-lt"/>
              </a:rPr>
              <a:t>Monitor metrics and diagnose issues.</a:t>
            </a:r>
            <a:endParaRPr lang="en-IN" sz="900" dirty="0">
              <a:cs typeface="Segoe UI"/>
            </a:endParaRPr>
          </a:p>
          <a:p>
            <a:pPr algn="ctr"/>
            <a:r>
              <a:rPr lang="en-IN" sz="900" b="1" dirty="0">
                <a:ea typeface="+mn-lt"/>
                <a:cs typeface="+mn-lt"/>
                <a:hlinkClick r:id="rId36"/>
              </a:rPr>
              <a:t>Personalizer</a:t>
            </a:r>
            <a:endParaRPr lang="en-IN" sz="900" dirty="0">
              <a:cs typeface="Segoe UI"/>
            </a:endParaRPr>
          </a:p>
          <a:p>
            <a:pPr algn="ctr"/>
            <a:r>
              <a:rPr lang="en-IN" sz="900" dirty="0">
                <a:ea typeface="+mn-lt"/>
                <a:cs typeface="+mn-lt"/>
              </a:rPr>
              <a:t>Create rich, personalized experiences for every user.</a:t>
            </a:r>
            <a:endParaRPr lang="en-IN" sz="900" dirty="0">
              <a:cs typeface="Segoe UI"/>
            </a:endParaRPr>
          </a:p>
          <a:p>
            <a:pPr algn="ctr"/>
            <a:br>
              <a:rPr lang="en-IN" sz="1800" b="1" dirty="0">
                <a:cs typeface="Segoe UI"/>
              </a:rPr>
            </a:br>
            <a:endParaRPr lang="en-IN" sz="1200" dirty="0">
              <a:cs typeface="Segoe UI"/>
            </a:endParaRPr>
          </a:p>
        </p:txBody>
      </p:sp>
      <p:sp>
        <p:nvSpPr>
          <p:cNvPr id="19" name="TextBox 18">
            <a:extLst>
              <a:ext uri="{FF2B5EF4-FFF2-40B4-BE49-F238E27FC236}">
                <a16:creationId xmlns:a16="http://schemas.microsoft.com/office/drawing/2014/main" id="{2A0F8069-400B-8B4C-AFDD-C5C033E5E26D}"/>
              </a:ext>
            </a:extLst>
          </p:cNvPr>
          <p:cNvSpPr txBox="1"/>
          <p:nvPr/>
        </p:nvSpPr>
        <p:spPr>
          <a:xfrm>
            <a:off x="526615" y="1834482"/>
            <a:ext cx="184731" cy="400110"/>
          </a:xfrm>
          <a:prstGeom prst="rect">
            <a:avLst/>
          </a:prstGeom>
          <a:noFill/>
        </p:spPr>
        <p:txBody>
          <a:bodyPr wrap="none" lIns="91440" tIns="45720" rIns="91440" bIns="45720" rtlCol="0" anchor="t">
            <a:spAutoFit/>
          </a:bodyPr>
          <a:lstStyle/>
          <a:p>
            <a:endParaRPr lang="en-US" sz="2000" b="1">
              <a:solidFill>
                <a:schemeClr val="accent3"/>
              </a:solidFill>
              <a:cs typeface="Segoe UI"/>
            </a:endParaRPr>
          </a:p>
        </p:txBody>
      </p:sp>
      <p:pic>
        <p:nvPicPr>
          <p:cNvPr id="21" name="Timer Ten Minute.m4v" descr="Timer Ten Minute.m4v">
            <a:extLst>
              <a:ext uri="{FF2B5EF4-FFF2-40B4-BE49-F238E27FC236}">
                <a16:creationId xmlns:a16="http://schemas.microsoft.com/office/drawing/2014/main" id="{7E269C32-82D3-4488-A4B2-44E1B1E257BF}"/>
              </a:ext>
            </a:extLst>
          </p:cNvPr>
          <p:cNvPicPr>
            <a:picLocks/>
          </p:cNvPicPr>
          <p:nvPr>
            <a:videoFile r:link="rId2"/>
            <p:extLst>
              <p:ext uri="{DAA4B4D4-6D71-4841-9C94-3DE7FCFB9230}">
                <p14:media xmlns:p14="http://schemas.microsoft.com/office/powerpoint/2010/main" r:embed="rId1"/>
              </p:ext>
            </p:extLst>
          </p:nvPr>
        </p:nvPicPr>
        <p:blipFill rotWithShape="1">
          <a:blip r:embed="rId37"/>
          <a:srcRect t="28386" r="49327" b="28489"/>
          <a:stretch/>
        </p:blipFill>
        <p:spPr>
          <a:xfrm>
            <a:off x="8892064" y="279640"/>
            <a:ext cx="2306914" cy="1065402"/>
          </a:xfrm>
          <a:prstGeom prst="rect">
            <a:avLst/>
          </a:prstGeom>
          <a:ln w="12700">
            <a:miter lim="400000"/>
          </a:ln>
        </p:spPr>
      </p:pic>
      <p:sp>
        <p:nvSpPr>
          <p:cNvPr id="22" name="TextBox 21">
            <a:extLst>
              <a:ext uri="{FF2B5EF4-FFF2-40B4-BE49-F238E27FC236}">
                <a16:creationId xmlns:a16="http://schemas.microsoft.com/office/drawing/2014/main" id="{396EE5CF-194F-41CB-9980-37A49D346019}"/>
              </a:ext>
            </a:extLst>
          </p:cNvPr>
          <p:cNvSpPr txBox="1"/>
          <p:nvPr/>
        </p:nvSpPr>
        <p:spPr>
          <a:xfrm>
            <a:off x="297172" y="519708"/>
            <a:ext cx="8288478" cy="1077218"/>
          </a:xfrm>
          <a:prstGeom prst="rect">
            <a:avLst/>
          </a:prstGeom>
          <a:noFill/>
        </p:spPr>
        <p:txBody>
          <a:bodyPr wrap="square">
            <a:spAutoFit/>
          </a:bodyPr>
          <a:lstStyle/>
          <a:p>
            <a:endParaRPr lang="en-AU" sz="1600" dirty="0">
              <a:solidFill>
                <a:srgbClr val="7030A0"/>
              </a:solidFill>
            </a:endParaRPr>
          </a:p>
          <a:p>
            <a:r>
              <a:rPr lang="en-AU" sz="1600" dirty="0">
                <a:solidFill>
                  <a:srgbClr val="7030A0"/>
                </a:solidFill>
              </a:rPr>
              <a:t>Goal: As a team try to build an AI using the 1,2,3 Step Template to solve this challenge: How can we use AI to reduce loneliness and depression amongst elderly people?’</a:t>
            </a:r>
          </a:p>
          <a:p>
            <a:endParaRPr lang="en-AU" sz="1600" dirty="0">
              <a:solidFill>
                <a:srgbClr val="7030A0"/>
              </a:solidFill>
            </a:endParaRPr>
          </a:p>
        </p:txBody>
      </p:sp>
      <p:sp>
        <p:nvSpPr>
          <p:cNvPr id="3" name="Arrow: Right 8">
            <a:extLst>
              <a:ext uri="{FF2B5EF4-FFF2-40B4-BE49-F238E27FC236}">
                <a16:creationId xmlns:a16="http://schemas.microsoft.com/office/drawing/2014/main" id="{94492545-4DE3-784A-D3F9-2CADF00C4F74}"/>
              </a:ext>
            </a:extLst>
          </p:cNvPr>
          <p:cNvSpPr/>
          <p:nvPr/>
        </p:nvSpPr>
        <p:spPr bwMode="auto">
          <a:xfrm>
            <a:off x="3224786" y="1994722"/>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Arrow: Right 11">
            <a:extLst>
              <a:ext uri="{FF2B5EF4-FFF2-40B4-BE49-F238E27FC236}">
                <a16:creationId xmlns:a16="http://schemas.microsoft.com/office/drawing/2014/main" id="{C24DBEDE-8054-7805-C9B8-E635D8FADC1F}"/>
              </a:ext>
            </a:extLst>
          </p:cNvPr>
          <p:cNvSpPr/>
          <p:nvPr/>
        </p:nvSpPr>
        <p:spPr bwMode="auto">
          <a:xfrm>
            <a:off x="7117208" y="2002838"/>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7">
            <a:extLst>
              <a:ext uri="{FF2B5EF4-FFF2-40B4-BE49-F238E27FC236}">
                <a16:creationId xmlns:a16="http://schemas.microsoft.com/office/drawing/2014/main" id="{F013D131-6E5E-9CCD-ED5B-422EA369F1F0}"/>
              </a:ext>
            </a:extLst>
          </p:cNvPr>
          <p:cNvSpPr/>
          <p:nvPr/>
        </p:nvSpPr>
        <p:spPr bwMode="auto">
          <a:xfrm>
            <a:off x="297172" y="1731710"/>
            <a:ext cx="2600982" cy="942366"/>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chemeClr val="bg1"/>
                </a:solidFill>
                <a:ea typeface="Segoe UI" pitchFamily="34" charset="0"/>
                <a:cs typeface="Segoe UI" pitchFamily="34" charset="0"/>
              </a:rPr>
              <a:t>Step 1 </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Data is collected.</a:t>
            </a:r>
          </a:p>
          <a:p>
            <a:pPr algn="ctr" defTabSz="932472" fontAlgn="base">
              <a:spcBef>
                <a:spcPct val="0"/>
              </a:spcBef>
              <a:spcAft>
                <a:spcPct val="0"/>
              </a:spcAft>
            </a:pPr>
            <a:r>
              <a:rPr lang="en-US" sz="1200" i="1" dirty="0">
                <a:solidFill>
                  <a:schemeClr val="tx1"/>
                </a:solidFill>
                <a:ea typeface="Segoe UI" pitchFamily="34" charset="0"/>
                <a:cs typeface="Segoe UI" pitchFamily="34" charset="0"/>
              </a:rPr>
              <a:t>(What APIs are being used?)</a:t>
            </a:r>
          </a:p>
          <a:p>
            <a:pPr algn="ctr" defTabSz="932472" fontAlgn="base">
              <a:spcBef>
                <a:spcPct val="0"/>
              </a:spcBef>
              <a:spcAft>
                <a:spcPct val="0"/>
              </a:spcAft>
            </a:pPr>
            <a:endParaRPr lang="en-US" sz="1200" dirty="0">
              <a:solidFill>
                <a:schemeClr val="tx1"/>
              </a:solidFill>
              <a:ea typeface="Segoe UI" pitchFamily="34" charset="0"/>
              <a:cs typeface="Segoe UI" pitchFamily="34" charset="0"/>
            </a:endParaRPr>
          </a:p>
        </p:txBody>
      </p:sp>
      <p:sp>
        <p:nvSpPr>
          <p:cNvPr id="6" name="Rectangle: Rounded Corners 7">
            <a:extLst>
              <a:ext uri="{FF2B5EF4-FFF2-40B4-BE49-F238E27FC236}">
                <a16:creationId xmlns:a16="http://schemas.microsoft.com/office/drawing/2014/main" id="{8FD3B289-4375-D5DE-CB4F-FDCF7CC32E26}"/>
              </a:ext>
            </a:extLst>
          </p:cNvPr>
          <p:cNvSpPr/>
          <p:nvPr/>
        </p:nvSpPr>
        <p:spPr bwMode="auto">
          <a:xfrm>
            <a:off x="4189593" y="1768782"/>
            <a:ext cx="2600983" cy="942366"/>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chemeClr val="bg1"/>
                </a:solidFill>
                <a:ea typeface="Segoe UI" pitchFamily="34" charset="0"/>
                <a:cs typeface="Segoe UI" pitchFamily="34" charset="0"/>
              </a:rPr>
              <a:t>Step 2 </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This data goes into the AI.</a:t>
            </a:r>
          </a:p>
          <a:p>
            <a:pPr algn="ctr" defTabSz="932472" fontAlgn="base">
              <a:spcBef>
                <a:spcPct val="0"/>
              </a:spcBef>
              <a:spcAft>
                <a:spcPct val="0"/>
              </a:spcAft>
            </a:pPr>
            <a:r>
              <a:rPr lang="en-US" sz="1200" i="1" dirty="0">
                <a:solidFill>
                  <a:schemeClr val="tx1"/>
                </a:solidFill>
                <a:ea typeface="Segoe UI" pitchFamily="34" charset="0"/>
                <a:cs typeface="Segoe UI" pitchFamily="34" charset="0"/>
              </a:rPr>
              <a:t>(What is your container?)  </a:t>
            </a:r>
          </a:p>
          <a:p>
            <a:pPr algn="ctr" defTabSz="932472" fontAlgn="base">
              <a:spcBef>
                <a:spcPct val="0"/>
              </a:spcBef>
              <a:spcAft>
                <a:spcPct val="0"/>
              </a:spcAft>
            </a:pPr>
            <a:endParaRPr lang="en-US" sz="1200" dirty="0">
              <a:solidFill>
                <a:schemeClr val="tx1"/>
              </a:solidFill>
              <a:ea typeface="Segoe UI" pitchFamily="34" charset="0"/>
              <a:cs typeface="Segoe UI" pitchFamily="34" charset="0"/>
            </a:endParaRPr>
          </a:p>
        </p:txBody>
      </p:sp>
      <p:sp>
        <p:nvSpPr>
          <p:cNvPr id="7" name="Rectangle: Rounded Corners 7">
            <a:extLst>
              <a:ext uri="{FF2B5EF4-FFF2-40B4-BE49-F238E27FC236}">
                <a16:creationId xmlns:a16="http://schemas.microsoft.com/office/drawing/2014/main" id="{FD95EBB4-2A20-156F-B3FA-855EEF8D80F3}"/>
              </a:ext>
            </a:extLst>
          </p:cNvPr>
          <p:cNvSpPr/>
          <p:nvPr/>
        </p:nvSpPr>
        <p:spPr bwMode="auto">
          <a:xfrm>
            <a:off x="8082015" y="1768781"/>
            <a:ext cx="2600983" cy="942366"/>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dirty="0">
                <a:solidFill>
                  <a:schemeClr val="bg1"/>
                </a:solidFill>
                <a:ea typeface="Segoe UI" pitchFamily="34" charset="0"/>
                <a:cs typeface="Segoe UI" pitchFamily="34" charset="0"/>
              </a:rPr>
              <a:t>Step 3</a:t>
            </a:r>
          </a:p>
          <a:p>
            <a:pPr algn="ctr" defTabSz="932472" fontAlgn="base">
              <a:spcBef>
                <a:spcPct val="0"/>
              </a:spcBef>
              <a:spcAft>
                <a:spcPct val="0"/>
              </a:spcAft>
            </a:pPr>
            <a:r>
              <a:rPr lang="en-US" sz="1200" dirty="0">
                <a:solidFill>
                  <a:schemeClr val="tx1"/>
                </a:solidFill>
                <a:ea typeface="Segoe UI" pitchFamily="34" charset="0"/>
                <a:cs typeface="Segoe UI" pitchFamily="34" charset="0"/>
              </a:rPr>
              <a:t>A decision or outcome is created by the AI.</a:t>
            </a:r>
          </a:p>
          <a:p>
            <a:pPr algn="ctr" defTabSz="932472" fontAlgn="base">
              <a:spcBef>
                <a:spcPct val="0"/>
              </a:spcBef>
              <a:spcAft>
                <a:spcPct val="0"/>
              </a:spcAft>
            </a:pPr>
            <a:r>
              <a:rPr lang="en-US" sz="1200" i="1" dirty="0">
                <a:solidFill>
                  <a:schemeClr val="tx1"/>
                </a:solidFill>
                <a:ea typeface="Segoe UI" pitchFamily="34" charset="0"/>
                <a:cs typeface="Segoe UI" pitchFamily="34" charset="0"/>
              </a:rPr>
              <a:t>(What APIs are being used?)</a:t>
            </a:r>
          </a:p>
        </p:txBody>
      </p:sp>
      <p:cxnSp>
        <p:nvCxnSpPr>
          <p:cNvPr id="10" name="Straight Connector 9">
            <a:extLst>
              <a:ext uri="{FF2B5EF4-FFF2-40B4-BE49-F238E27FC236}">
                <a16:creationId xmlns:a16="http://schemas.microsoft.com/office/drawing/2014/main" id="{5EFBBFA4-5E58-FEDE-BA3C-DC359316317A}"/>
              </a:ext>
            </a:extLst>
          </p:cNvPr>
          <p:cNvCxnSpPr>
            <a:cxnSpLocks/>
          </p:cNvCxnSpPr>
          <p:nvPr/>
        </p:nvCxnSpPr>
        <p:spPr>
          <a:xfrm>
            <a:off x="580301" y="1523086"/>
            <a:ext cx="1095593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454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taying Engaged with ElliQ" descr="Staying Engaged with ElliQ">
            <a:hlinkClick r:id="" action="ppaction://media"/>
            <a:extLst>
              <a:ext uri="{FF2B5EF4-FFF2-40B4-BE49-F238E27FC236}">
                <a16:creationId xmlns:a16="http://schemas.microsoft.com/office/drawing/2014/main" id="{A7FF7259-8860-4EE7-8381-7288F093E39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03054" y="629101"/>
            <a:ext cx="8062644" cy="4535237"/>
          </a:xfrm>
          <a:prstGeom prst="rect">
            <a:avLst/>
          </a:prstGeom>
        </p:spPr>
      </p:pic>
      <p:sp>
        <p:nvSpPr>
          <p:cNvPr id="6" name="Title 1">
            <a:extLst>
              <a:ext uri="{FF2B5EF4-FFF2-40B4-BE49-F238E27FC236}">
                <a16:creationId xmlns:a16="http://schemas.microsoft.com/office/drawing/2014/main" id="{03DF04D1-22E5-4630-AD75-EE4D41C26AE1}"/>
              </a:ext>
            </a:extLst>
          </p:cNvPr>
          <p:cNvSpPr txBox="1">
            <a:spLocks/>
          </p:cNvSpPr>
          <p:nvPr/>
        </p:nvSpPr>
        <p:spPr>
          <a:xfrm>
            <a:off x="319350" y="470079"/>
            <a:ext cx="3009839" cy="5183746"/>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defTabSz="914400"/>
            <a:endParaRPr lang="en-US" sz="1600" b="1" dirty="0">
              <a:solidFill>
                <a:schemeClr val="tx1"/>
              </a:solidFill>
              <a:ea typeface="+mj-ea"/>
              <a:cs typeface="+mj-cs"/>
            </a:endParaRPr>
          </a:p>
          <a:p>
            <a:pPr algn="ctr" defTabSz="914400"/>
            <a:r>
              <a:rPr lang="en-US" sz="1600" b="1" dirty="0">
                <a:solidFill>
                  <a:schemeClr val="tx1"/>
                </a:solidFill>
                <a:ea typeface="+mj-ea"/>
                <a:cs typeface="+mj-cs"/>
              </a:rPr>
              <a:t>This video is a real-world solution to the challenge you just worked on. </a:t>
            </a:r>
          </a:p>
          <a:p>
            <a:pPr algn="ctr" defTabSz="914400"/>
            <a:endParaRPr lang="en-US" sz="1600" b="1" dirty="0">
              <a:solidFill>
                <a:schemeClr val="tx1"/>
              </a:solidFill>
              <a:ea typeface="+mj-ea"/>
              <a:cs typeface="+mj-cs"/>
            </a:endParaRPr>
          </a:p>
          <a:p>
            <a:pPr algn="ctr" defTabSz="914400"/>
            <a:r>
              <a:rPr lang="en-US" sz="1600" b="1" dirty="0">
                <a:solidFill>
                  <a:schemeClr val="tx1"/>
                </a:solidFill>
                <a:ea typeface="+mj-ea"/>
                <a:cs typeface="+mj-cs"/>
              </a:rPr>
              <a:t>What APIs may this AI be using? </a:t>
            </a:r>
          </a:p>
          <a:p>
            <a:pPr algn="ctr" defTabSz="914400"/>
            <a:endParaRPr lang="en-US" sz="1600" b="1" dirty="0">
              <a:solidFill>
                <a:schemeClr val="tx1"/>
              </a:solidFill>
              <a:ea typeface="+mj-ea"/>
              <a:cs typeface="+mj-cs"/>
            </a:endParaRPr>
          </a:p>
          <a:p>
            <a:pPr algn="ctr" defTabSz="914400"/>
            <a:r>
              <a:rPr lang="en-US" sz="1600" b="1" dirty="0">
                <a:solidFill>
                  <a:schemeClr val="tx1"/>
                </a:solidFill>
                <a:ea typeface="+mj-ea"/>
                <a:cs typeface="+mj-cs"/>
              </a:rPr>
              <a:t>What do you think of the ‘container’ (the little robot)?</a:t>
            </a:r>
            <a:endParaRPr lang="en-US" sz="1600" b="1" dirty="0">
              <a:solidFill>
                <a:schemeClr val="tx1"/>
              </a:solidFill>
              <a:ea typeface="+mj-ea"/>
              <a:cs typeface="Segoe UI Semibold"/>
            </a:endParaRPr>
          </a:p>
        </p:txBody>
      </p:sp>
      <p:sp>
        <p:nvSpPr>
          <p:cNvPr id="7" name="Title 1">
            <a:extLst>
              <a:ext uri="{FF2B5EF4-FFF2-40B4-BE49-F238E27FC236}">
                <a16:creationId xmlns:a16="http://schemas.microsoft.com/office/drawing/2014/main" id="{F9F5AEF9-3CB6-4CBA-8562-150B9D54CE56}"/>
              </a:ext>
            </a:extLst>
          </p:cNvPr>
          <p:cNvSpPr txBox="1">
            <a:spLocks/>
          </p:cNvSpPr>
          <p:nvPr/>
        </p:nvSpPr>
        <p:spPr>
          <a:xfrm>
            <a:off x="319350" y="324007"/>
            <a:ext cx="7005797" cy="16593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Rapid </a:t>
            </a:r>
          </a:p>
          <a:p>
            <a:pPr defTabSz="914400">
              <a:lnSpc>
                <a:spcPct val="90000"/>
              </a:lnSpc>
            </a:pPr>
            <a:r>
              <a:rPr lang="en-US" sz="4400" b="1">
                <a:solidFill>
                  <a:srgbClr val="7030A0"/>
                </a:solidFill>
                <a:ea typeface="+mj-ea"/>
                <a:cs typeface="+mj-cs"/>
              </a:rPr>
              <a:t>Reflection</a:t>
            </a:r>
            <a:endParaRPr lang="en-US" sz="4400" b="1">
              <a:solidFill>
                <a:srgbClr val="7030A0"/>
              </a:solidFill>
              <a:ea typeface="+mj-ea"/>
              <a:cs typeface="Segoe UI Semibold"/>
            </a:endParaRPr>
          </a:p>
        </p:txBody>
      </p:sp>
    </p:spTree>
    <p:extLst>
      <p:ext uri="{BB962C8B-B14F-4D97-AF65-F5344CB8AC3E}">
        <p14:creationId xmlns:p14="http://schemas.microsoft.com/office/powerpoint/2010/main" val="716042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7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100000">
                <p:cTn id="12" fill="hold" display="0">
                  <p:stCondLst>
                    <p:cond delay="indefinite"/>
                  </p:stCondLst>
                </p:cTn>
                <p:tgtEl>
                  <p:spTgt spid="4"/>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2C1A-FE2F-48F8-B3FF-6E64FDBF230F}"/>
              </a:ext>
            </a:extLst>
          </p:cNvPr>
          <p:cNvSpPr>
            <a:spLocks noGrp="1"/>
          </p:cNvSpPr>
          <p:nvPr>
            <p:ph type="title"/>
          </p:nvPr>
        </p:nvSpPr>
        <p:spPr/>
        <p:txBody>
          <a:bodyPr/>
          <a:lstStyle/>
          <a:p>
            <a:r>
              <a:rPr lang="en-US" dirty="0">
                <a:cs typeface="Segoe UI"/>
              </a:rPr>
              <a:t>Submission Tips</a:t>
            </a:r>
            <a:endParaRPr lang="en-US" dirty="0"/>
          </a:p>
        </p:txBody>
      </p:sp>
      <p:sp>
        <p:nvSpPr>
          <p:cNvPr id="3" name="Text Placeholder 2">
            <a:extLst>
              <a:ext uri="{FF2B5EF4-FFF2-40B4-BE49-F238E27FC236}">
                <a16:creationId xmlns:a16="http://schemas.microsoft.com/office/drawing/2014/main" id="{AEAA7E1F-2D9D-4A6D-B6DB-2B827148DAAC}"/>
              </a:ext>
            </a:extLst>
          </p:cNvPr>
          <p:cNvSpPr>
            <a:spLocks noGrp="1"/>
          </p:cNvSpPr>
          <p:nvPr>
            <p:ph type="body" sz="quarter" idx="12"/>
          </p:nvPr>
        </p:nvSpPr>
        <p:spPr>
          <a:xfrm>
            <a:off x="585216" y="3977319"/>
            <a:ext cx="9842499" cy="615553"/>
          </a:xfrm>
        </p:spPr>
        <p:txBody>
          <a:bodyPr vert="horz" wrap="square" lIns="0" tIns="0" rIns="0" bIns="0" rtlCol="0" anchor="t">
            <a:spAutoFit/>
          </a:bodyPr>
          <a:lstStyle/>
          <a:p>
            <a:pPr marL="342900" indent="-342900">
              <a:buFontTx/>
              <a:buChar char="-"/>
            </a:pPr>
            <a:r>
              <a:rPr lang="en-US" dirty="0">
                <a:cs typeface="Segoe UI Semilight"/>
              </a:rPr>
              <a:t>In the next lesson you will begin inventing your AI concept. The more you can include APIs in your submission, the more points you will get in Imagine Cup Junior! </a:t>
            </a:r>
          </a:p>
        </p:txBody>
      </p:sp>
    </p:spTree>
    <p:extLst>
      <p:ext uri="{BB962C8B-B14F-4D97-AF65-F5344CB8AC3E}">
        <p14:creationId xmlns:p14="http://schemas.microsoft.com/office/powerpoint/2010/main" val="16012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dirty="0">
                <a:solidFill>
                  <a:srgbClr val="7030A0"/>
                </a:solidFill>
                <a:ea typeface="+mj-ea"/>
                <a:cs typeface="+mj-cs"/>
              </a:rPr>
              <a:t>Challenge Check-in</a:t>
            </a:r>
            <a:endParaRPr lang="en-US" sz="4400" b="1" dirty="0">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37821" y="2384534"/>
            <a:ext cx="5755113" cy="39588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1800" b="1" dirty="0">
                <a:solidFill>
                  <a:srgbClr val="7030A0"/>
                </a:solidFill>
                <a:cs typeface="Segoe UI"/>
              </a:rPr>
              <a:t>What have you done so far?</a:t>
            </a:r>
          </a:p>
          <a:p>
            <a:pPr indent="-228600" algn="ctr" defTabSz="914400">
              <a:lnSpc>
                <a:spcPct val="90000"/>
              </a:lnSpc>
              <a:spcAft>
                <a:spcPts val="600"/>
              </a:spcAft>
              <a:buFont typeface="Arial" panose="020B0604020202020204" pitchFamily="34" charset="0"/>
              <a:buChar char="•"/>
            </a:pPr>
            <a:r>
              <a:rPr lang="en-US" sz="1800" dirty="0">
                <a:cs typeface="Segoe UI"/>
              </a:rPr>
              <a:t>In Lesson One you have learned about Imagine Cup Junior, the AI for Good categories, selected a problem and formed your team. </a:t>
            </a:r>
          </a:p>
          <a:p>
            <a:pPr indent="-228600" algn="ctr" defTabSz="914400">
              <a:lnSpc>
                <a:spcPct val="90000"/>
              </a:lnSpc>
              <a:spcAft>
                <a:spcPts val="600"/>
              </a:spcAft>
              <a:buFont typeface="Arial" panose="020B0604020202020204" pitchFamily="34" charset="0"/>
              <a:buChar char="•"/>
            </a:pPr>
            <a:r>
              <a:rPr lang="en-US" sz="1800" dirty="0">
                <a:cs typeface="Segoe UI"/>
              </a:rPr>
              <a:t>In this lesson you have learned about how AI works and begun building AI concepts with APIs. </a:t>
            </a:r>
          </a:p>
          <a:p>
            <a:pPr algn="ctr" defTabSz="914400">
              <a:lnSpc>
                <a:spcPct val="90000"/>
              </a:lnSpc>
              <a:spcAft>
                <a:spcPts val="600"/>
              </a:spcAft>
            </a:pPr>
            <a:endParaRPr lang="en-US" sz="1800" dirty="0">
              <a:solidFill>
                <a:srgbClr val="1A1A1A"/>
              </a:solidFill>
              <a:ea typeface="+mn-lt"/>
              <a:cs typeface="+mn-lt"/>
            </a:endParaRPr>
          </a:p>
          <a:p>
            <a:pPr algn="ctr" defTabSz="914400">
              <a:lnSpc>
                <a:spcPct val="90000"/>
              </a:lnSpc>
              <a:spcAft>
                <a:spcPts val="600"/>
              </a:spcAft>
            </a:pPr>
            <a:r>
              <a:rPr lang="en-US" sz="1800" b="1" dirty="0">
                <a:solidFill>
                  <a:srgbClr val="7030A0"/>
                </a:solidFill>
                <a:ea typeface="+mn-lt"/>
                <a:cs typeface="+mn-lt"/>
              </a:rPr>
              <a:t>What is next?</a:t>
            </a:r>
            <a:endParaRPr lang="en-US" sz="1800" dirty="0">
              <a:solidFill>
                <a:srgbClr val="1A1A1A"/>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In the next lesson you are going to invent your AI concepts! </a:t>
            </a:r>
          </a:p>
        </p:txBody>
      </p:sp>
    </p:spTree>
    <p:extLst>
      <p:ext uri="{BB962C8B-B14F-4D97-AF65-F5344CB8AC3E}">
        <p14:creationId xmlns:p14="http://schemas.microsoft.com/office/powerpoint/2010/main" val="370898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4415-AB18-48EA-AD3C-9937A153EA3D}"/>
              </a:ext>
            </a:extLst>
          </p:cNvPr>
          <p:cNvSpPr>
            <a:spLocks noGrp="1"/>
          </p:cNvSpPr>
          <p:nvPr>
            <p:ph type="title"/>
          </p:nvPr>
        </p:nvSpPr>
        <p:spPr>
          <a:xfrm>
            <a:off x="525283" y="2490305"/>
            <a:ext cx="4383641" cy="699044"/>
          </a:xfrm>
        </p:spPr>
        <p:txBody>
          <a:bodyPr/>
          <a:lstStyle/>
          <a:p>
            <a:r>
              <a:rPr lang="en-US" sz="4800" dirty="0">
                <a:cs typeface="Segoe UI"/>
              </a:rPr>
              <a:t>Bonus Activity!</a:t>
            </a:r>
            <a:endParaRPr lang="en-US" dirty="0"/>
          </a:p>
        </p:txBody>
      </p:sp>
      <p:sp>
        <p:nvSpPr>
          <p:cNvPr id="3" name="Text Placeholder 2">
            <a:extLst>
              <a:ext uri="{FF2B5EF4-FFF2-40B4-BE49-F238E27FC236}">
                <a16:creationId xmlns:a16="http://schemas.microsoft.com/office/drawing/2014/main" id="{5EF4BF68-D41B-4ACE-BE6D-C18BD0ADE721}"/>
              </a:ext>
            </a:extLst>
          </p:cNvPr>
          <p:cNvSpPr>
            <a:spLocks noGrp="1"/>
          </p:cNvSpPr>
          <p:nvPr>
            <p:ph type="body" sz="quarter" idx="12"/>
          </p:nvPr>
        </p:nvSpPr>
        <p:spPr>
          <a:xfrm>
            <a:off x="525283" y="3429363"/>
            <a:ext cx="4272338" cy="1846659"/>
          </a:xfrm>
        </p:spPr>
        <p:txBody>
          <a:bodyPr vert="horz" wrap="square" lIns="0" tIns="0" rIns="0" bIns="0" rtlCol="0" anchor="t">
            <a:spAutoFit/>
          </a:bodyPr>
          <a:lstStyle/>
          <a:p>
            <a:r>
              <a:rPr lang="en-US" dirty="0">
                <a:ea typeface="+mn-lt"/>
                <a:cs typeface="+mn-lt"/>
              </a:rPr>
              <a:t>If you want to learn more about basic coding concepts and go deeper in your learning about artificial intelligence why not try this free Hour of Code lesson in Minecraft: Education Edition! </a:t>
            </a:r>
            <a:endParaRPr lang="en-US" dirty="0">
              <a:cs typeface="Segoe UI"/>
            </a:endParaRPr>
          </a:p>
        </p:txBody>
      </p:sp>
      <p:pic>
        <p:nvPicPr>
          <p:cNvPr id="4" name="Picture 4" descr="Graphical user interface, website&#10;&#10;Description automatically generated">
            <a:extLst>
              <a:ext uri="{FF2B5EF4-FFF2-40B4-BE49-F238E27FC236}">
                <a16:creationId xmlns:a16="http://schemas.microsoft.com/office/drawing/2014/main" id="{EA8B7B34-D821-47D3-95A0-197179C198A0}"/>
              </a:ext>
            </a:extLst>
          </p:cNvPr>
          <p:cNvPicPr>
            <a:picLocks noChangeAspect="1"/>
          </p:cNvPicPr>
          <p:nvPr/>
        </p:nvPicPr>
        <p:blipFill>
          <a:blip r:embed="rId3"/>
          <a:stretch>
            <a:fillRect/>
          </a:stretch>
        </p:blipFill>
        <p:spPr>
          <a:xfrm>
            <a:off x="5426467" y="2490565"/>
            <a:ext cx="6450458" cy="3323813"/>
          </a:xfrm>
          <a:prstGeom prst="rect">
            <a:avLst/>
          </a:prstGeom>
        </p:spPr>
      </p:pic>
      <p:sp>
        <p:nvSpPr>
          <p:cNvPr id="5" name="TextBox 4">
            <a:extLst>
              <a:ext uri="{FF2B5EF4-FFF2-40B4-BE49-F238E27FC236}">
                <a16:creationId xmlns:a16="http://schemas.microsoft.com/office/drawing/2014/main" id="{4F449BF9-99FD-467A-8D7F-249655438F5B}"/>
              </a:ext>
            </a:extLst>
          </p:cNvPr>
          <p:cNvSpPr txBox="1"/>
          <p:nvPr/>
        </p:nvSpPr>
        <p:spPr>
          <a:xfrm>
            <a:off x="529119" y="5443591"/>
            <a:ext cx="6193604"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dirty="0">
                <a:cs typeface="Segoe UI"/>
                <a:hlinkClick r:id="rId4">
                  <a:extLst>
                    <a:ext uri="{A12FA001-AC4F-418D-AE19-62706E023703}">
                      <ahyp:hlinkClr xmlns:ahyp="http://schemas.microsoft.com/office/drawing/2018/hyperlinkcolor" val="tx"/>
                    </a:ext>
                  </a:extLst>
                </a:hlinkClick>
              </a:rPr>
              <a:t>https://education.minecraft.net/hour-of-code </a:t>
            </a:r>
            <a:r>
              <a:rPr lang="en-US" sz="1750" dirty="0"/>
              <a:t> </a:t>
            </a:r>
            <a:r>
              <a:rPr lang="en-US" sz="1750" dirty="0">
                <a:cs typeface="Segoe UI"/>
              </a:rPr>
              <a:t>​</a:t>
            </a:r>
            <a:endParaRPr lang="en-US" sz="1750" dirty="0"/>
          </a:p>
        </p:txBody>
      </p:sp>
    </p:spTree>
    <p:extLst>
      <p:ext uri="{BB962C8B-B14F-4D97-AF65-F5344CB8AC3E}">
        <p14:creationId xmlns:p14="http://schemas.microsoft.com/office/powerpoint/2010/main" val="22880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 y="377686"/>
            <a:ext cx="12191337" cy="553998"/>
          </a:xfrm>
        </p:spPr>
        <p:txBody>
          <a:bodyPr>
            <a:normAutofit/>
          </a:bodyPr>
          <a:lstStyle/>
          <a:p>
            <a:pPr algn="ctr"/>
            <a:r>
              <a:rPr lang="en-US" sz="3000" dirty="0">
                <a:latin typeface="Segoe UI" panose="020B0502040204020203" pitchFamily="34" charset="0"/>
                <a:cs typeface="Segoe UI" panose="020B0502040204020203" pitchFamily="34" charset="0"/>
              </a:rPr>
              <a:t>What we will be doing across the six Imagine Cup Junior lessons. </a:t>
            </a:r>
            <a:endParaRPr lang="en-US" dirty="0">
              <a:latin typeface="Segoe UI" panose="020B0502040204020203" pitchFamily="34" charset="0"/>
              <a:cs typeface="Segoe UI" panose="020B0502040204020203" pitchFamily="34" charset="0"/>
            </a:endParaRPr>
          </a:p>
        </p:txBody>
      </p:sp>
      <p:sp>
        <p:nvSpPr>
          <p:cNvPr id="3" name="AutoShape 2">
            <a:extLst>
              <a:ext uri="{FF2B5EF4-FFF2-40B4-BE49-F238E27FC236}">
                <a16:creationId xmlns:a16="http://schemas.microsoft.com/office/drawing/2014/main" id="{3F29535F-E525-2A4E-88BF-B4036AD9D4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a:extLst>
              <a:ext uri="{FF2B5EF4-FFF2-40B4-BE49-F238E27FC236}">
                <a16:creationId xmlns:a16="http://schemas.microsoft.com/office/drawing/2014/main" id="{7DE4D06C-3B6B-584C-93BA-8B77791E9B9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DCEFCFED-2AA1-D548-B1CF-E400181DB57E}"/>
              </a:ext>
            </a:extLst>
          </p:cNvPr>
          <p:cNvSpPr>
            <a:spLocks noChangeAspect="1" noChangeArrowheads="1"/>
          </p:cNvSpPr>
          <p:nvPr/>
        </p:nvSpPr>
        <p:spPr bwMode="auto">
          <a:xfrm>
            <a:off x="6248400" y="1588810"/>
            <a:ext cx="2297390" cy="22973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8">
            <a:extLst>
              <a:ext uri="{FF2B5EF4-FFF2-40B4-BE49-F238E27FC236}">
                <a16:creationId xmlns:a16="http://schemas.microsoft.com/office/drawing/2014/main" id="{DA06DA2F-E8EE-F147-84C4-912391AC9C4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62C1BC3B-8764-824B-8E1F-3D2CD1C56A7B}"/>
              </a:ext>
            </a:extLst>
          </p:cNvPr>
          <p:cNvSpPr/>
          <p:nvPr/>
        </p:nvSpPr>
        <p:spPr>
          <a:xfrm>
            <a:off x="5975614" y="3247027"/>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sp>
        <p:nvSpPr>
          <p:cNvPr id="17" name="TextBox 16">
            <a:extLst>
              <a:ext uri="{FF2B5EF4-FFF2-40B4-BE49-F238E27FC236}">
                <a16:creationId xmlns:a16="http://schemas.microsoft.com/office/drawing/2014/main" id="{F9861F03-46F5-5DC1-8608-9A9D69470C5B}"/>
              </a:ext>
            </a:extLst>
          </p:cNvPr>
          <p:cNvSpPr txBox="1"/>
          <p:nvPr/>
        </p:nvSpPr>
        <p:spPr>
          <a:xfrm>
            <a:off x="1410157"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1</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20" name="AutoShape 2">
            <a:extLst>
              <a:ext uri="{FF2B5EF4-FFF2-40B4-BE49-F238E27FC236}">
                <a16:creationId xmlns:a16="http://schemas.microsoft.com/office/drawing/2014/main" id="{5D47F9EC-B15F-5DA5-2E8C-1E9CEDB38767}"/>
              </a:ext>
            </a:extLst>
          </p:cNvPr>
          <p:cNvSpPr>
            <a:spLocks noChangeAspect="1" noChangeArrowheads="1"/>
          </p:cNvSpPr>
          <p:nvPr/>
        </p:nvSpPr>
        <p:spPr bwMode="auto">
          <a:xfrm>
            <a:off x="5957327" y="32836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4">
            <a:extLst>
              <a:ext uri="{FF2B5EF4-FFF2-40B4-BE49-F238E27FC236}">
                <a16:creationId xmlns:a16="http://schemas.microsoft.com/office/drawing/2014/main" id="{0A806A68-E505-60FE-62C9-EFB3A991F3E8}"/>
              </a:ext>
            </a:extLst>
          </p:cNvPr>
          <p:cNvSpPr>
            <a:spLocks noChangeAspect="1" noChangeArrowheads="1"/>
          </p:cNvSpPr>
          <p:nvPr/>
        </p:nvSpPr>
        <p:spPr bwMode="auto">
          <a:xfrm>
            <a:off x="6109727" y="34360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F5CA49D2-7C91-4D2D-A78E-D645DBD260DC}"/>
              </a:ext>
            </a:extLst>
          </p:cNvPr>
          <p:cNvSpPr/>
          <p:nvPr/>
        </p:nvSpPr>
        <p:spPr>
          <a:xfrm>
            <a:off x="5989341" y="3254114"/>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pic>
        <p:nvPicPr>
          <p:cNvPr id="25" name="Picture 24">
            <a:extLst>
              <a:ext uri="{FF2B5EF4-FFF2-40B4-BE49-F238E27FC236}">
                <a16:creationId xmlns:a16="http://schemas.microsoft.com/office/drawing/2014/main" id="{637C8DD3-C0D4-1358-4332-DA11F808A2FE}"/>
              </a:ext>
            </a:extLst>
          </p:cNvPr>
          <p:cNvPicPr>
            <a:picLocks noChangeAspect="1"/>
          </p:cNvPicPr>
          <p:nvPr/>
        </p:nvPicPr>
        <p:blipFill>
          <a:blip r:embed="rId3"/>
          <a:stretch>
            <a:fillRect/>
          </a:stretch>
        </p:blipFill>
        <p:spPr>
          <a:xfrm>
            <a:off x="1842562" y="1617091"/>
            <a:ext cx="926777" cy="861391"/>
          </a:xfrm>
          <a:prstGeom prst="rect">
            <a:avLst/>
          </a:prstGeom>
        </p:spPr>
      </p:pic>
      <p:pic>
        <p:nvPicPr>
          <p:cNvPr id="26" name="Picture 25">
            <a:extLst>
              <a:ext uri="{FF2B5EF4-FFF2-40B4-BE49-F238E27FC236}">
                <a16:creationId xmlns:a16="http://schemas.microsoft.com/office/drawing/2014/main" id="{5640B828-DA9C-AF24-221A-95173DEC5A19}"/>
              </a:ext>
            </a:extLst>
          </p:cNvPr>
          <p:cNvPicPr>
            <a:picLocks noChangeAspect="1"/>
          </p:cNvPicPr>
          <p:nvPr/>
        </p:nvPicPr>
        <p:blipFill>
          <a:blip r:embed="rId4"/>
          <a:stretch>
            <a:fillRect/>
          </a:stretch>
        </p:blipFill>
        <p:spPr>
          <a:xfrm>
            <a:off x="1854498" y="3599484"/>
            <a:ext cx="902904" cy="861391"/>
          </a:xfrm>
          <a:prstGeom prst="rect">
            <a:avLst/>
          </a:prstGeom>
        </p:spPr>
      </p:pic>
      <p:pic>
        <p:nvPicPr>
          <p:cNvPr id="27" name="Picture 26">
            <a:extLst>
              <a:ext uri="{FF2B5EF4-FFF2-40B4-BE49-F238E27FC236}">
                <a16:creationId xmlns:a16="http://schemas.microsoft.com/office/drawing/2014/main" id="{A2DA8904-6E23-E9FB-6AC0-087547932144}"/>
              </a:ext>
            </a:extLst>
          </p:cNvPr>
          <p:cNvPicPr>
            <a:picLocks noChangeAspect="1"/>
          </p:cNvPicPr>
          <p:nvPr/>
        </p:nvPicPr>
        <p:blipFill>
          <a:blip r:embed="rId5"/>
          <a:stretch>
            <a:fillRect/>
          </a:stretch>
        </p:blipFill>
        <p:spPr>
          <a:xfrm>
            <a:off x="5656484" y="3599484"/>
            <a:ext cx="902904" cy="861391"/>
          </a:xfrm>
          <a:prstGeom prst="rect">
            <a:avLst/>
          </a:prstGeom>
        </p:spPr>
      </p:pic>
      <p:pic>
        <p:nvPicPr>
          <p:cNvPr id="28" name="Picture 27">
            <a:extLst>
              <a:ext uri="{FF2B5EF4-FFF2-40B4-BE49-F238E27FC236}">
                <a16:creationId xmlns:a16="http://schemas.microsoft.com/office/drawing/2014/main" id="{727DFA44-24EF-F099-9152-BE59568FA564}"/>
              </a:ext>
            </a:extLst>
          </p:cNvPr>
          <p:cNvPicPr>
            <a:picLocks noChangeAspect="1"/>
          </p:cNvPicPr>
          <p:nvPr/>
        </p:nvPicPr>
        <p:blipFill>
          <a:blip r:embed="rId6"/>
          <a:stretch>
            <a:fillRect/>
          </a:stretch>
        </p:blipFill>
        <p:spPr>
          <a:xfrm>
            <a:off x="9434595" y="3599484"/>
            <a:ext cx="902904" cy="861391"/>
          </a:xfrm>
          <a:prstGeom prst="rect">
            <a:avLst/>
          </a:prstGeom>
        </p:spPr>
      </p:pic>
      <p:pic>
        <p:nvPicPr>
          <p:cNvPr id="29" name="Picture 28">
            <a:extLst>
              <a:ext uri="{FF2B5EF4-FFF2-40B4-BE49-F238E27FC236}">
                <a16:creationId xmlns:a16="http://schemas.microsoft.com/office/drawing/2014/main" id="{334972CD-B4D6-5E0C-EC72-A8111993D0FC}"/>
              </a:ext>
            </a:extLst>
          </p:cNvPr>
          <p:cNvPicPr>
            <a:picLocks noChangeAspect="1"/>
          </p:cNvPicPr>
          <p:nvPr/>
        </p:nvPicPr>
        <p:blipFill>
          <a:blip r:embed="rId7"/>
          <a:stretch>
            <a:fillRect/>
          </a:stretch>
        </p:blipFill>
        <p:spPr>
          <a:xfrm>
            <a:off x="9422659" y="1577422"/>
            <a:ext cx="926777" cy="884167"/>
          </a:xfrm>
          <a:prstGeom prst="rect">
            <a:avLst/>
          </a:prstGeom>
        </p:spPr>
      </p:pic>
      <p:sp>
        <p:nvSpPr>
          <p:cNvPr id="30" name="TextBox 29">
            <a:extLst>
              <a:ext uri="{FF2B5EF4-FFF2-40B4-BE49-F238E27FC236}">
                <a16:creationId xmlns:a16="http://schemas.microsoft.com/office/drawing/2014/main" id="{5975F694-0CB8-406A-71ED-E296805F6067}"/>
              </a:ext>
            </a:extLst>
          </p:cNvPr>
          <p:cNvSpPr txBox="1"/>
          <p:nvPr/>
        </p:nvSpPr>
        <p:spPr>
          <a:xfrm>
            <a:off x="5212141" y="237352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2</a:t>
            </a:r>
            <a:endParaRPr lang="en-US" dirty="0">
              <a:solidFill>
                <a:srgbClr val="1A1A1A"/>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C08C3964-6AF8-C17E-BED3-5A6FAA0CB693}"/>
              </a:ext>
            </a:extLst>
          </p:cNvPr>
          <p:cNvSpPr txBox="1"/>
          <p:nvPr/>
        </p:nvSpPr>
        <p:spPr>
          <a:xfrm>
            <a:off x="8990253"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3</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0E53A384-B7DA-5EED-EB88-6652868C47AB}"/>
              </a:ext>
            </a:extLst>
          </p:cNvPr>
          <p:cNvSpPr txBox="1"/>
          <p:nvPr/>
        </p:nvSpPr>
        <p:spPr>
          <a:xfrm>
            <a:off x="8990253"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6</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74EB0BFC-D1B0-20FC-5A1E-77FCBFF4DC64}"/>
              </a:ext>
            </a:extLst>
          </p:cNvPr>
          <p:cNvSpPr txBox="1"/>
          <p:nvPr/>
        </p:nvSpPr>
        <p:spPr>
          <a:xfrm>
            <a:off x="5212141"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5</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8DCB5E00-CA19-73A7-1BA4-703619522708}"/>
              </a:ext>
            </a:extLst>
          </p:cNvPr>
          <p:cNvSpPr txBox="1"/>
          <p:nvPr/>
        </p:nvSpPr>
        <p:spPr>
          <a:xfrm>
            <a:off x="1434029"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4</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77337773-F127-019F-1508-D81636B6830C}"/>
              </a:ext>
            </a:extLst>
          </p:cNvPr>
          <p:cNvSpPr txBox="1"/>
          <p:nvPr/>
        </p:nvSpPr>
        <p:spPr>
          <a:xfrm>
            <a:off x="1181128" y="2761941"/>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Forming your team and choosing your problem.</a:t>
            </a:r>
          </a:p>
        </p:txBody>
      </p:sp>
      <p:sp>
        <p:nvSpPr>
          <p:cNvPr id="36" name="TextBox 35">
            <a:extLst>
              <a:ext uri="{FF2B5EF4-FFF2-40B4-BE49-F238E27FC236}">
                <a16:creationId xmlns:a16="http://schemas.microsoft.com/office/drawing/2014/main" id="{F9C4C9BB-5C8A-B740-5C0E-0F989B3A30A3}"/>
              </a:ext>
            </a:extLst>
          </p:cNvPr>
          <p:cNvSpPr txBox="1"/>
          <p:nvPr/>
        </p:nvSpPr>
        <p:spPr>
          <a:xfrm>
            <a:off x="1157255"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Becoming a team of AI inventors.</a:t>
            </a:r>
          </a:p>
        </p:txBody>
      </p:sp>
      <p:sp>
        <p:nvSpPr>
          <p:cNvPr id="37" name="TextBox 36">
            <a:extLst>
              <a:ext uri="{FF2B5EF4-FFF2-40B4-BE49-F238E27FC236}">
                <a16:creationId xmlns:a16="http://schemas.microsoft.com/office/drawing/2014/main" id="{802CA752-72FE-7E23-E8D6-9F4760BEDA5F}"/>
              </a:ext>
            </a:extLst>
          </p:cNvPr>
          <p:cNvSpPr txBox="1"/>
          <p:nvPr/>
        </p:nvSpPr>
        <p:spPr>
          <a:xfrm>
            <a:off x="4959240"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Making sure your AI is good and cyber secure.</a:t>
            </a:r>
          </a:p>
        </p:txBody>
      </p:sp>
      <p:sp>
        <p:nvSpPr>
          <p:cNvPr id="38" name="TextBox 37">
            <a:extLst>
              <a:ext uri="{FF2B5EF4-FFF2-40B4-BE49-F238E27FC236}">
                <a16:creationId xmlns:a16="http://schemas.microsoft.com/office/drawing/2014/main" id="{31236BCC-F239-8973-DEEA-2731B06BDDBD}"/>
              </a:ext>
            </a:extLst>
          </p:cNvPr>
          <p:cNvSpPr txBox="1"/>
          <p:nvPr/>
        </p:nvSpPr>
        <p:spPr>
          <a:xfrm>
            <a:off x="8681331" y="4853030"/>
            <a:ext cx="2409431"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Entering a great submission to Imagine Cup Junior.</a:t>
            </a:r>
          </a:p>
        </p:txBody>
      </p:sp>
      <p:sp>
        <p:nvSpPr>
          <p:cNvPr id="39" name="TextBox 38">
            <a:extLst>
              <a:ext uri="{FF2B5EF4-FFF2-40B4-BE49-F238E27FC236}">
                <a16:creationId xmlns:a16="http://schemas.microsoft.com/office/drawing/2014/main" id="{721481CE-14D0-D566-E7BB-F27BD7F5BE41}"/>
              </a:ext>
            </a:extLst>
          </p:cNvPr>
          <p:cNvSpPr txBox="1"/>
          <p:nvPr/>
        </p:nvSpPr>
        <p:spPr>
          <a:xfrm>
            <a:off x="8737352" y="2761941"/>
            <a:ext cx="235341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Learning about generative AI.</a:t>
            </a:r>
          </a:p>
        </p:txBody>
      </p:sp>
      <p:sp>
        <p:nvSpPr>
          <p:cNvPr id="40" name="TextBox 39">
            <a:extLst>
              <a:ext uri="{FF2B5EF4-FFF2-40B4-BE49-F238E27FC236}">
                <a16:creationId xmlns:a16="http://schemas.microsoft.com/office/drawing/2014/main" id="{A8283AEB-0757-840E-78FE-3FB03C4BA2A7}"/>
              </a:ext>
            </a:extLst>
          </p:cNvPr>
          <p:cNvSpPr txBox="1"/>
          <p:nvPr/>
        </p:nvSpPr>
        <p:spPr>
          <a:xfrm>
            <a:off x="4959240" y="2725808"/>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Learning about how AI works.</a:t>
            </a:r>
            <a:endParaRPr lang="en-US" sz="1400" dirty="0">
              <a:solidFill>
                <a:srgbClr val="1A1A1A"/>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7E8EE20C-5626-45D8-97B3-F1DF305B3B62}"/>
              </a:ext>
            </a:extLst>
          </p:cNvPr>
          <p:cNvPicPr>
            <a:picLocks noChangeAspect="1"/>
          </p:cNvPicPr>
          <p:nvPr/>
        </p:nvPicPr>
        <p:blipFill>
          <a:blip r:embed="rId8"/>
          <a:stretch>
            <a:fillRect/>
          </a:stretch>
        </p:blipFill>
        <p:spPr>
          <a:xfrm>
            <a:off x="5607181" y="1571394"/>
            <a:ext cx="974055" cy="1055919"/>
          </a:xfrm>
          <a:prstGeom prst="rect">
            <a:avLst/>
          </a:prstGeom>
        </p:spPr>
      </p:pic>
    </p:spTree>
    <p:extLst>
      <p:ext uri="{BB962C8B-B14F-4D97-AF65-F5344CB8AC3E}">
        <p14:creationId xmlns:p14="http://schemas.microsoft.com/office/powerpoint/2010/main" val="188846802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2968B-8846-DD7C-0B79-D484C5530F54}"/>
              </a:ext>
            </a:extLst>
          </p:cNvPr>
          <p:cNvSpPr>
            <a:spLocks noGrp="1"/>
          </p:cNvSpPr>
          <p:nvPr>
            <p:ph type="title"/>
          </p:nvPr>
        </p:nvSpPr>
        <p:spPr>
          <a:xfrm>
            <a:off x="461648" y="376521"/>
            <a:ext cx="9144000" cy="498598"/>
          </a:xfrm>
        </p:spPr>
        <p:txBody>
          <a:bodyPr/>
          <a:lstStyle/>
          <a:p>
            <a:r>
              <a:rPr lang="en-US" sz="3600" dirty="0">
                <a:cs typeface="Segoe UI"/>
              </a:rPr>
              <a:t>More Bonus Activities!</a:t>
            </a:r>
            <a:endParaRPr lang="en-US" dirty="0"/>
          </a:p>
        </p:txBody>
      </p:sp>
      <p:sp>
        <p:nvSpPr>
          <p:cNvPr id="4" name="Text Placeholder 2">
            <a:extLst>
              <a:ext uri="{FF2B5EF4-FFF2-40B4-BE49-F238E27FC236}">
                <a16:creationId xmlns:a16="http://schemas.microsoft.com/office/drawing/2014/main" id="{7B3C194A-CFAE-5B96-E361-719353A81580}"/>
              </a:ext>
            </a:extLst>
          </p:cNvPr>
          <p:cNvSpPr>
            <a:spLocks noGrp="1"/>
          </p:cNvSpPr>
          <p:nvPr>
            <p:ph type="body" sz="quarter" idx="12"/>
          </p:nvPr>
        </p:nvSpPr>
        <p:spPr>
          <a:xfrm>
            <a:off x="0" y="3157491"/>
            <a:ext cx="5511114" cy="2769989"/>
          </a:xfrm>
        </p:spPr>
        <p:txBody>
          <a:bodyPr vert="horz" wrap="square" lIns="0" tIns="0" rIns="0" bIns="0" rtlCol="0" anchor="t">
            <a:spAutoFit/>
          </a:bodyPr>
          <a:lstStyle/>
          <a:p>
            <a:pPr marL="914400" marR="0">
              <a:spcBef>
                <a:spcPts val="0"/>
              </a:spcBef>
              <a:spcAft>
                <a:spcPts val="0"/>
              </a:spcAft>
            </a:pPr>
            <a:r>
              <a:rPr lang="en-US" sz="1800" dirty="0">
                <a:effectLst/>
                <a:latin typeface="Calibri" panose="020F0502020204030204" pitchFamily="34" charset="0"/>
                <a:ea typeface="Calibri" panose="020F0502020204030204" pitchFamily="34" charset="0"/>
              </a:rPr>
              <a:t>BUILD A POWER SOURCE</a:t>
            </a:r>
          </a:p>
          <a:p>
            <a:pPr marL="914400" marR="0">
              <a:spcBef>
                <a:spcPts val="0"/>
              </a:spcBef>
              <a:spcAft>
                <a:spcPts val="0"/>
              </a:spcAft>
            </a:pPr>
            <a:r>
              <a:rPr lang="en-US" sz="1800" dirty="0">
                <a:effectLst/>
                <a:latin typeface="Calibri" panose="020F0502020204030204" pitchFamily="34" charset="0"/>
                <a:ea typeface="Calibri" panose="020F0502020204030204" pitchFamily="34" charset="0"/>
              </a:rPr>
              <a:t>If we hope to achieve the UN's Sustainable Development Goals by 2030 the world will need all the creativity it can muster. Let's start planning today!</a:t>
            </a:r>
          </a:p>
          <a:p>
            <a:pPr marL="914400" marR="0">
              <a:spcBef>
                <a:spcPts val="0"/>
              </a:spcBef>
              <a:spcAft>
                <a:spcPts val="0"/>
              </a:spcAft>
            </a:pPr>
            <a:r>
              <a:rPr lang="en-US" sz="1800" u="sng" dirty="0">
                <a:solidFill>
                  <a:srgbClr val="0563C1"/>
                </a:solidFill>
                <a:effectLst/>
                <a:latin typeface="Calibri" panose="020F0502020204030204" pitchFamily="34" charset="0"/>
                <a:ea typeface="Calibri" panose="020F0502020204030204" pitchFamily="34" charset="0"/>
                <a:hlinkClick r:id="rId2"/>
              </a:rPr>
              <a:t>Build a Power Source | Minecraft Education</a:t>
            </a:r>
            <a:endParaRPr lang="en-US" sz="1800" dirty="0">
              <a:effectLst/>
              <a:latin typeface="Calibri" panose="020F0502020204030204" pitchFamily="34" charset="0"/>
              <a:ea typeface="Calibri" panose="020F0502020204030204" pitchFamily="34" charset="0"/>
            </a:endParaRPr>
          </a:p>
          <a:p>
            <a:pPr marL="914400" marR="0">
              <a:spcBef>
                <a:spcPts val="0"/>
              </a:spcBef>
              <a:spcAft>
                <a:spcPts val="0"/>
              </a:spcAft>
            </a:pPr>
            <a:r>
              <a:rPr lang="en-US" sz="1800" dirty="0">
                <a:effectLst/>
                <a:latin typeface="Calibri" panose="020F0502020204030204" pitchFamily="34" charset="0"/>
                <a:ea typeface="Calibri" panose="020F0502020204030204" pitchFamily="34" charset="0"/>
              </a:rPr>
              <a:t> </a:t>
            </a:r>
          </a:p>
          <a:p>
            <a:pPr marL="914400" marR="0">
              <a:spcBef>
                <a:spcPts val="0"/>
              </a:spcBef>
              <a:spcAft>
                <a:spcPts val="0"/>
              </a:spcAft>
            </a:pPr>
            <a:r>
              <a:rPr lang="en-US" sz="1800" dirty="0">
                <a:effectLst/>
                <a:latin typeface="Calibri" panose="020F0502020204030204" pitchFamily="34" charset="0"/>
                <a:ea typeface="Calibri" panose="020F0502020204030204" pitchFamily="34" charset="0"/>
              </a:rPr>
              <a:t>ALTERNATIVE ENERGY</a:t>
            </a:r>
          </a:p>
          <a:p>
            <a:pPr marL="914400" marR="0">
              <a:spcBef>
                <a:spcPts val="0"/>
              </a:spcBef>
              <a:spcAft>
                <a:spcPts val="0"/>
              </a:spcAft>
            </a:pPr>
            <a:r>
              <a:rPr lang="en-US" sz="1800" dirty="0">
                <a:effectLst/>
                <a:latin typeface="Calibri" panose="020F0502020204030204" pitchFamily="34" charset="0"/>
                <a:ea typeface="Calibri" panose="020F0502020204030204" pitchFamily="34" charset="0"/>
              </a:rPr>
              <a:t>Students explore sustainable energy systems.</a:t>
            </a:r>
          </a:p>
          <a:p>
            <a:pPr marL="914400" marR="0">
              <a:spcBef>
                <a:spcPts val="0"/>
              </a:spcBef>
              <a:spcAft>
                <a:spcPts val="0"/>
              </a:spcAft>
            </a:pPr>
            <a:r>
              <a:rPr lang="en-US" sz="1800" u="sng" dirty="0">
                <a:solidFill>
                  <a:srgbClr val="0563C1"/>
                </a:solidFill>
                <a:effectLst/>
                <a:latin typeface="Calibri" panose="020F0502020204030204" pitchFamily="34" charset="0"/>
                <a:ea typeface="Calibri" panose="020F0502020204030204" pitchFamily="34" charset="0"/>
                <a:hlinkClick r:id="rId3"/>
              </a:rPr>
              <a:t>Alternative Energy | Minecraft Education</a:t>
            </a:r>
            <a:endParaRPr lang="en-US" sz="1800" dirty="0">
              <a:effectLst/>
              <a:latin typeface="Calibri" panose="020F0502020204030204" pitchFamily="34" charset="0"/>
              <a:ea typeface="Calibri" panose="020F0502020204030204" pitchFamily="34" charset="0"/>
            </a:endParaRPr>
          </a:p>
        </p:txBody>
      </p:sp>
      <p:sp>
        <p:nvSpPr>
          <p:cNvPr id="5" name="Text Placeholder 2">
            <a:extLst>
              <a:ext uri="{FF2B5EF4-FFF2-40B4-BE49-F238E27FC236}">
                <a16:creationId xmlns:a16="http://schemas.microsoft.com/office/drawing/2014/main" id="{2EF665C4-65C4-9AC1-DF93-2531DFBDE2DE}"/>
              </a:ext>
            </a:extLst>
          </p:cNvPr>
          <p:cNvSpPr txBox="1">
            <a:spLocks/>
          </p:cNvSpPr>
          <p:nvPr/>
        </p:nvSpPr>
        <p:spPr>
          <a:xfrm>
            <a:off x="5820034" y="3157491"/>
            <a:ext cx="5511114" cy="3323987"/>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914400"/>
            <a:r>
              <a:rPr lang="en-US" sz="1800" dirty="0">
                <a:latin typeface="Calibri" panose="020F0502020204030204" pitchFamily="34" charset="0"/>
                <a:ea typeface="Calibri" panose="020F0502020204030204" pitchFamily="34" charset="0"/>
              </a:rPr>
              <a:t> CITY OF THE FUTURE</a:t>
            </a:r>
          </a:p>
          <a:p>
            <a:pPr marL="914400"/>
            <a:r>
              <a:rPr lang="en-US" sz="1800" dirty="0">
                <a:latin typeface="Calibri" panose="020F0502020204030204" pitchFamily="34" charset="0"/>
                <a:ea typeface="Calibri" panose="020F0502020204030204" pitchFamily="34" charset="0"/>
              </a:rPr>
              <a:t>This lesson designed by Daniel </a:t>
            </a:r>
            <a:r>
              <a:rPr lang="en-US" sz="1800" dirty="0" err="1">
                <a:latin typeface="Calibri" panose="020F0502020204030204" pitchFamily="34" charset="0"/>
                <a:ea typeface="Calibri" panose="020F0502020204030204" pitchFamily="34" charset="0"/>
              </a:rPr>
              <a:t>Summerell</a:t>
            </a:r>
            <a:r>
              <a:rPr lang="en-US" sz="1800" dirty="0">
                <a:latin typeface="Calibri" panose="020F0502020204030204" pitchFamily="34" charset="0"/>
                <a:ea typeface="Calibri" panose="020F0502020204030204" pitchFamily="34" charset="0"/>
              </a:rPr>
              <a:t>, Hazel Glen College. Students design a future city addressing selected Sustainable Development Goals.</a:t>
            </a:r>
          </a:p>
          <a:p>
            <a:pPr marL="914400"/>
            <a:r>
              <a:rPr lang="en-US" sz="1800" u="sng" dirty="0">
                <a:solidFill>
                  <a:srgbClr val="0563C1"/>
                </a:solidFill>
                <a:latin typeface="Calibri" panose="020F0502020204030204" pitchFamily="34" charset="0"/>
                <a:ea typeface="Calibri" panose="020F0502020204030204" pitchFamily="34" charset="0"/>
                <a:hlinkClick r:id="rId4"/>
              </a:rPr>
              <a:t>City of the Future | Minecraft Education</a:t>
            </a:r>
            <a:endParaRPr lang="en-US" sz="1800" dirty="0">
              <a:latin typeface="Calibri" panose="020F0502020204030204" pitchFamily="34" charset="0"/>
              <a:ea typeface="Calibri" panose="020F0502020204030204" pitchFamily="34" charset="0"/>
            </a:endParaRPr>
          </a:p>
          <a:p>
            <a:pPr marL="914400"/>
            <a:r>
              <a:rPr lang="en-US" sz="1800" dirty="0">
                <a:latin typeface="Calibri" panose="020F0502020204030204" pitchFamily="34" charset="0"/>
                <a:ea typeface="Calibri" panose="020F0502020204030204" pitchFamily="34" charset="0"/>
              </a:rPr>
              <a:t> </a:t>
            </a:r>
          </a:p>
          <a:p>
            <a:pPr marL="914400"/>
            <a:r>
              <a:rPr lang="en-US" sz="1800" dirty="0">
                <a:latin typeface="Calibri" panose="020F0502020204030204" pitchFamily="34" charset="0"/>
                <a:ea typeface="Calibri" panose="020F0502020204030204" pitchFamily="34" charset="0"/>
              </a:rPr>
              <a:t>LIVING SUSTAINABLY</a:t>
            </a:r>
          </a:p>
          <a:p>
            <a:pPr marL="914400"/>
            <a:r>
              <a:rPr lang="en-US" sz="1800" dirty="0">
                <a:latin typeface="Calibri" panose="020F0502020204030204" pitchFamily="34" charset="0"/>
                <a:ea typeface="Calibri" panose="020F0502020204030204" pitchFamily="34" charset="0"/>
              </a:rPr>
              <a:t>The world’s resources are running low. How can we use them to ensure sustainability for future generations?</a:t>
            </a:r>
          </a:p>
          <a:p>
            <a:pPr marL="914400"/>
            <a:r>
              <a:rPr lang="en-US" sz="1800" u="sng" dirty="0">
                <a:solidFill>
                  <a:srgbClr val="0563C1"/>
                </a:solidFill>
                <a:latin typeface="Calibri" panose="020F0502020204030204" pitchFamily="34" charset="0"/>
                <a:ea typeface="Calibri" panose="020F0502020204030204" pitchFamily="34" charset="0"/>
                <a:hlinkClick r:id="rId5"/>
              </a:rPr>
              <a:t>Living Sustainably | Minecraft Education</a:t>
            </a:r>
            <a:endParaRPr lang="en-US" sz="1800" dirty="0">
              <a:latin typeface="Calibri" panose="020F0502020204030204" pitchFamily="34" charset="0"/>
              <a:ea typeface="Calibri" panose="020F0502020204030204" pitchFamily="34" charset="0"/>
            </a:endParaRPr>
          </a:p>
        </p:txBody>
      </p:sp>
      <p:sp>
        <p:nvSpPr>
          <p:cNvPr id="6" name="Text Placeholder 2">
            <a:extLst>
              <a:ext uri="{FF2B5EF4-FFF2-40B4-BE49-F238E27FC236}">
                <a16:creationId xmlns:a16="http://schemas.microsoft.com/office/drawing/2014/main" id="{8058A250-E4FC-5012-32CA-D0E6C078CE28}"/>
              </a:ext>
            </a:extLst>
          </p:cNvPr>
          <p:cNvSpPr txBox="1">
            <a:spLocks/>
          </p:cNvSpPr>
          <p:nvPr/>
        </p:nvSpPr>
        <p:spPr>
          <a:xfrm>
            <a:off x="972065" y="2199029"/>
            <a:ext cx="9926593" cy="61555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ea typeface="+mn-lt"/>
                <a:cs typeface="+mn-lt"/>
              </a:rPr>
              <a:t>Additional AI lessons are available in Minecraft: Education Edition! Check out these sustainability lessons using AI:</a:t>
            </a:r>
          </a:p>
        </p:txBody>
      </p:sp>
    </p:spTree>
    <p:extLst>
      <p:ext uri="{BB962C8B-B14F-4D97-AF65-F5344CB8AC3E}">
        <p14:creationId xmlns:p14="http://schemas.microsoft.com/office/powerpoint/2010/main" val="682598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1E3CF9-9211-4717-B0CA-7800782D165D}"/>
              </a:ext>
            </a:extLst>
          </p:cNvPr>
          <p:cNvSpPr txBox="1">
            <a:spLocks/>
          </p:cNvSpPr>
          <p:nvPr/>
        </p:nvSpPr>
        <p:spPr>
          <a:xfrm>
            <a:off x="688871" y="832956"/>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Judging Rubric</a:t>
            </a:r>
            <a:endParaRPr lang="en-US" sz="4400" b="1" dirty="0">
              <a:solidFill>
                <a:srgbClr val="7030A0"/>
              </a:solidFill>
              <a:ea typeface="+mj-ea"/>
              <a:cs typeface="Segoe UI Semibold"/>
            </a:endParaRPr>
          </a:p>
        </p:txBody>
      </p:sp>
      <p:sp>
        <p:nvSpPr>
          <p:cNvPr id="11" name="TextBox 10">
            <a:extLst>
              <a:ext uri="{FF2B5EF4-FFF2-40B4-BE49-F238E27FC236}">
                <a16:creationId xmlns:a16="http://schemas.microsoft.com/office/drawing/2014/main" id="{9CFB8CBD-5F0A-4959-852B-D075E1DF2EF4}"/>
              </a:ext>
            </a:extLst>
          </p:cNvPr>
          <p:cNvSpPr txBox="1"/>
          <p:nvPr/>
        </p:nvSpPr>
        <p:spPr>
          <a:xfrm>
            <a:off x="539157" y="2020997"/>
            <a:ext cx="5755113" cy="43679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800" dirty="0">
                <a:cs typeface="Segoe UI"/>
              </a:rPr>
              <a:t>This is the rubric used by the judges to assess your student’s submissions. You can share this with your class and use it to guide their AI concepts as they fill out their PowerPoint Submission Template. </a:t>
            </a:r>
            <a:endParaRPr lang="en-US" dirty="0">
              <a:cs typeface="Segoe UI"/>
            </a:endParaRPr>
          </a:p>
        </p:txBody>
      </p:sp>
      <p:pic>
        <p:nvPicPr>
          <p:cNvPr id="3" name="Picture 2">
            <a:extLst>
              <a:ext uri="{FF2B5EF4-FFF2-40B4-BE49-F238E27FC236}">
                <a16:creationId xmlns:a16="http://schemas.microsoft.com/office/drawing/2014/main" id="{69C96751-4B83-D675-8FDC-1CB96D5F5F11}"/>
              </a:ext>
            </a:extLst>
          </p:cNvPr>
          <p:cNvPicPr>
            <a:picLocks noChangeAspect="1"/>
          </p:cNvPicPr>
          <p:nvPr/>
        </p:nvPicPr>
        <p:blipFill>
          <a:blip r:embed="rId3"/>
          <a:stretch>
            <a:fillRect/>
          </a:stretch>
        </p:blipFill>
        <p:spPr>
          <a:xfrm>
            <a:off x="6096000" y="0"/>
            <a:ext cx="5868186" cy="6858000"/>
          </a:xfrm>
          <a:prstGeom prst="rect">
            <a:avLst/>
          </a:prstGeom>
        </p:spPr>
      </p:pic>
    </p:spTree>
    <p:extLst>
      <p:ext uri="{BB962C8B-B14F-4D97-AF65-F5344CB8AC3E}">
        <p14:creationId xmlns:p14="http://schemas.microsoft.com/office/powerpoint/2010/main" val="10481106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2C1A-FE2F-48F8-B3FF-6E64FDBF230F}"/>
              </a:ext>
            </a:extLst>
          </p:cNvPr>
          <p:cNvSpPr>
            <a:spLocks noGrp="1"/>
          </p:cNvSpPr>
          <p:nvPr>
            <p:ph type="title"/>
          </p:nvPr>
        </p:nvSpPr>
        <p:spPr/>
        <p:txBody>
          <a:bodyPr/>
          <a:lstStyle/>
          <a:p>
            <a:r>
              <a:rPr lang="en-US">
                <a:cs typeface="Segoe UI"/>
              </a:rPr>
              <a:t>Submission Tips</a:t>
            </a:r>
            <a:endParaRPr lang="en-US"/>
          </a:p>
        </p:txBody>
      </p:sp>
      <p:sp>
        <p:nvSpPr>
          <p:cNvPr id="3" name="Text Placeholder 2">
            <a:extLst>
              <a:ext uri="{FF2B5EF4-FFF2-40B4-BE49-F238E27FC236}">
                <a16:creationId xmlns:a16="http://schemas.microsoft.com/office/drawing/2014/main" id="{AEAA7E1F-2D9D-4A6D-B6DB-2B827148DAAC}"/>
              </a:ext>
            </a:extLst>
          </p:cNvPr>
          <p:cNvSpPr>
            <a:spLocks noGrp="1"/>
          </p:cNvSpPr>
          <p:nvPr>
            <p:ph type="body" sz="quarter" idx="12"/>
          </p:nvPr>
        </p:nvSpPr>
        <p:spPr>
          <a:xfrm>
            <a:off x="585216" y="3977319"/>
            <a:ext cx="9842499" cy="1206484"/>
          </a:xfrm>
        </p:spPr>
        <p:txBody>
          <a:bodyPr vert="horz" wrap="square" lIns="0" tIns="0" rIns="0" bIns="0" rtlCol="0" anchor="t">
            <a:spAutoFit/>
          </a:bodyPr>
          <a:lstStyle/>
          <a:p>
            <a:pPr marL="342900" indent="-342900">
              <a:buFontTx/>
              <a:buChar char="-"/>
            </a:pPr>
            <a:r>
              <a:rPr lang="en-US" dirty="0">
                <a:solidFill>
                  <a:schemeClr val="tx1"/>
                </a:solidFill>
                <a:cs typeface="Segoe UI Semilight"/>
              </a:rPr>
              <a:t>Your team will be learning about AI in this lesson. To score well in Imagine Cup Junior keep in mind that you need to: </a:t>
            </a:r>
          </a:p>
          <a:p>
            <a:pPr marL="942975" lvl="2" indent="-285750">
              <a:buFontTx/>
              <a:buChar char="-"/>
            </a:pPr>
            <a:r>
              <a:rPr lang="en-US" dirty="0">
                <a:solidFill>
                  <a:schemeClr val="tx1"/>
                </a:solidFill>
                <a:cs typeface="Segoe UI Semilight"/>
              </a:rPr>
              <a:t>Ensure your team’s concept is AI, and that you have used the APIs. </a:t>
            </a:r>
          </a:p>
          <a:p>
            <a:pPr marL="942975" lvl="2" indent="-285750">
              <a:buFontTx/>
              <a:buChar char="-"/>
            </a:pPr>
            <a:r>
              <a:rPr lang="en-US" dirty="0">
                <a:solidFill>
                  <a:schemeClr val="tx1"/>
                </a:solidFill>
                <a:cs typeface="Segoe UI Semilight"/>
              </a:rPr>
              <a:t>Try to think of ways that it can truly solve your identified problem in a really powerful way using AI.  </a:t>
            </a:r>
          </a:p>
        </p:txBody>
      </p:sp>
    </p:spTree>
    <p:extLst>
      <p:ext uri="{BB962C8B-B14F-4D97-AF65-F5344CB8AC3E}">
        <p14:creationId xmlns:p14="http://schemas.microsoft.com/office/powerpoint/2010/main" val="251917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1418522" y="1541622"/>
            <a:ext cx="7163775" cy="3056785"/>
          </a:xfrm>
        </p:spPr>
        <p:txBody>
          <a:bodyPr vert="horz" lIns="91440" tIns="45720" rIns="91440" bIns="45720" rtlCol="0" anchor="ctr">
            <a:normAutofit/>
          </a:bodyPr>
          <a:lstStyle/>
          <a:p>
            <a:pPr defTabSz="914400">
              <a:lnSpc>
                <a:spcPct val="90000"/>
              </a:lnSpc>
            </a:pPr>
            <a:r>
              <a:rPr lang="en-US" sz="2000" b="1" dirty="0">
                <a:solidFill>
                  <a:srgbClr val="7030A0"/>
                </a:solidFill>
                <a:ea typeface="+mj-ea"/>
                <a:cs typeface="Segoe UI Semibold"/>
              </a:rPr>
              <a:t>In what ways have you used AI today?</a:t>
            </a:r>
            <a:endParaRPr lang="en-US" sz="1600" b="1" dirty="0">
              <a:solidFill>
                <a:schemeClr val="tx1"/>
              </a:solidFill>
              <a:ea typeface="+mj-ea"/>
              <a:cs typeface="Segoe UI Semibold"/>
            </a:endParaRP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7584621" y="161837"/>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Class Reflection</a:t>
            </a:r>
            <a:endParaRPr lang="en-US" sz="4400" b="1" dirty="0">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520615" y="2591843"/>
            <a:ext cx="2097248" cy="956345"/>
          </a:xfrm>
          <a:prstGeom prst="rect">
            <a:avLst/>
          </a:prstGeom>
          <a:ln w="12700">
            <a:miter lim="400000"/>
          </a:ln>
        </p:spPr>
      </p:pic>
    </p:spTree>
    <p:extLst>
      <p:ext uri="{BB962C8B-B14F-4D97-AF65-F5344CB8AC3E}">
        <p14:creationId xmlns:p14="http://schemas.microsoft.com/office/powerpoint/2010/main" val="1379110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975886" y="1950925"/>
            <a:ext cx="5120114"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What is human intelligence?</a:t>
            </a:r>
            <a:endParaRPr lang="en-US" sz="4400" dirty="0">
              <a:solidFill>
                <a:srgbClr val="7030A0"/>
              </a:solidFill>
              <a:ea typeface="+mj-ea"/>
              <a:cs typeface="+mj-cs"/>
            </a:endParaRPr>
          </a:p>
        </p:txBody>
      </p:sp>
    </p:spTree>
    <p:extLst>
      <p:ext uri="{BB962C8B-B14F-4D97-AF65-F5344CB8AC3E}">
        <p14:creationId xmlns:p14="http://schemas.microsoft.com/office/powerpoint/2010/main" val="4849493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675A4A0-39B3-454F-919A-2789BE5E1818}"/>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166380" y="2056586"/>
            <a:ext cx="1026058" cy="1152066"/>
          </a:xfrm>
          <a:prstGeom prst="rect">
            <a:avLst/>
          </a:prstGeom>
        </p:spPr>
      </p:pic>
      <p:pic>
        <p:nvPicPr>
          <p:cNvPr id="12" name="Picture 11">
            <a:extLst>
              <a:ext uri="{FF2B5EF4-FFF2-40B4-BE49-F238E27FC236}">
                <a16:creationId xmlns:a16="http://schemas.microsoft.com/office/drawing/2014/main" id="{8BD017D7-1E17-9E45-949D-0DF68C10B7FE}"/>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183953" y="2079691"/>
            <a:ext cx="1110194" cy="1105856"/>
          </a:xfrm>
          <a:prstGeom prst="rect">
            <a:avLst/>
          </a:prstGeom>
        </p:spPr>
      </p:pic>
      <p:pic>
        <p:nvPicPr>
          <p:cNvPr id="13" name="Graphic 12" descr="Playbook">
            <a:extLst>
              <a:ext uri="{FF2B5EF4-FFF2-40B4-BE49-F238E27FC236}">
                <a16:creationId xmlns:a16="http://schemas.microsoft.com/office/drawing/2014/main" id="{83231D61-AD11-CD45-A895-4D9AF2966C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07073" y="1794632"/>
            <a:ext cx="1596824" cy="1596822"/>
          </a:xfrm>
          <a:prstGeom prst="rect">
            <a:avLst/>
          </a:prstGeom>
        </p:spPr>
      </p:pic>
      <p:pic>
        <p:nvPicPr>
          <p:cNvPr id="14" name="Picture 13">
            <a:extLst>
              <a:ext uri="{FF2B5EF4-FFF2-40B4-BE49-F238E27FC236}">
                <a16:creationId xmlns:a16="http://schemas.microsoft.com/office/drawing/2014/main" id="{62CFA923-8DFD-C04C-9A7B-7941FF0B7079}"/>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9888754" y="1955458"/>
            <a:ext cx="1212528" cy="1212526"/>
          </a:xfrm>
          <a:prstGeom prst="rect">
            <a:avLst/>
          </a:prstGeom>
        </p:spPr>
      </p:pic>
      <p:pic>
        <p:nvPicPr>
          <p:cNvPr id="15" name="Picture 14">
            <a:extLst>
              <a:ext uri="{FF2B5EF4-FFF2-40B4-BE49-F238E27FC236}">
                <a16:creationId xmlns:a16="http://schemas.microsoft.com/office/drawing/2014/main" id="{68C47CE0-0873-504D-AF76-8A6DA87138F5}"/>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580257" y="1833292"/>
            <a:ext cx="1439736" cy="1439734"/>
          </a:xfrm>
          <a:prstGeom prst="rect">
            <a:avLst/>
          </a:prstGeom>
        </p:spPr>
      </p:pic>
      <p:sp>
        <p:nvSpPr>
          <p:cNvPr id="16" name="Rectangle 15">
            <a:extLst>
              <a:ext uri="{FF2B5EF4-FFF2-40B4-BE49-F238E27FC236}">
                <a16:creationId xmlns:a16="http://schemas.microsoft.com/office/drawing/2014/main" id="{61153BBE-A9D5-2F4F-BF29-A34B25018EFB}"/>
              </a:ext>
            </a:extLst>
          </p:cNvPr>
          <p:cNvSpPr/>
          <p:nvPr/>
        </p:nvSpPr>
        <p:spPr>
          <a:xfrm>
            <a:off x="1098804" y="3358457"/>
            <a:ext cx="1418458" cy="1384995"/>
          </a:xfrm>
          <a:prstGeom prst="rect">
            <a:avLst/>
          </a:prstGeom>
        </p:spPr>
        <p:txBody>
          <a:bodyPr wrap="square" lIns="91440" tIns="45720" rIns="91440" bIns="45720" anchor="t">
            <a:spAutoFit/>
          </a:bodyPr>
          <a:lstStyle/>
          <a:p>
            <a:pPr algn="ctr"/>
            <a:r>
              <a:rPr lang="en-IN" sz="1800" b="1"/>
              <a:t>Reasoning</a:t>
            </a:r>
            <a:br>
              <a:rPr lang="en-IN" sz="1800" b="1"/>
            </a:br>
            <a:endParaRPr lang="en-IN" sz="1800" b="1"/>
          </a:p>
          <a:p>
            <a:pPr algn="ctr"/>
            <a:r>
              <a:rPr lang="en-IN" sz="1600">
                <a:ea typeface="+mn-lt"/>
                <a:cs typeface="+mn-lt"/>
              </a:rPr>
              <a:t>Humans thinking about things. </a:t>
            </a:r>
          </a:p>
        </p:txBody>
      </p:sp>
      <p:sp>
        <p:nvSpPr>
          <p:cNvPr id="17" name="Rectangle 16">
            <a:extLst>
              <a:ext uri="{FF2B5EF4-FFF2-40B4-BE49-F238E27FC236}">
                <a16:creationId xmlns:a16="http://schemas.microsoft.com/office/drawing/2014/main" id="{67CAA83D-7894-8747-BEE5-347B8D6F2801}"/>
              </a:ext>
            </a:extLst>
          </p:cNvPr>
          <p:cNvSpPr/>
          <p:nvPr/>
        </p:nvSpPr>
        <p:spPr>
          <a:xfrm>
            <a:off x="3180557" y="3391839"/>
            <a:ext cx="1417744" cy="1354217"/>
          </a:xfrm>
          <a:prstGeom prst="rect">
            <a:avLst/>
          </a:prstGeom>
        </p:spPr>
        <p:txBody>
          <a:bodyPr wrap="square" lIns="91440" tIns="45720" rIns="91440" bIns="45720" anchor="t">
            <a:spAutoFit/>
          </a:bodyPr>
          <a:lstStyle/>
          <a:p>
            <a:pPr algn="ctr"/>
            <a:r>
              <a:rPr lang="en-IN" sz="1800" b="1"/>
              <a:t>Learning</a:t>
            </a:r>
            <a:endParaRPr lang="en-IN" sz="600" b="1">
              <a:cs typeface="Segoe UI"/>
            </a:endParaRPr>
          </a:p>
          <a:p>
            <a:pPr algn="ctr"/>
            <a:endParaRPr lang="en-IN" sz="1600">
              <a:ea typeface="+mn-lt"/>
              <a:cs typeface="+mn-lt"/>
            </a:endParaRPr>
          </a:p>
          <a:p>
            <a:pPr algn="ctr"/>
            <a:r>
              <a:rPr lang="en-IN" sz="1600">
                <a:ea typeface="+mn-lt"/>
                <a:cs typeface="+mn-lt"/>
              </a:rPr>
              <a:t>Humans learning new things.  </a:t>
            </a:r>
          </a:p>
        </p:txBody>
      </p:sp>
      <p:sp>
        <p:nvSpPr>
          <p:cNvPr id="18" name="Rectangle 17">
            <a:extLst>
              <a:ext uri="{FF2B5EF4-FFF2-40B4-BE49-F238E27FC236}">
                <a16:creationId xmlns:a16="http://schemas.microsoft.com/office/drawing/2014/main" id="{AFAD08DD-D630-264C-A190-B8CCCFBDF3BF}"/>
              </a:ext>
            </a:extLst>
          </p:cNvPr>
          <p:cNvSpPr/>
          <p:nvPr/>
        </p:nvSpPr>
        <p:spPr>
          <a:xfrm>
            <a:off x="5005820" y="3391454"/>
            <a:ext cx="2126927" cy="1354217"/>
          </a:xfrm>
          <a:prstGeom prst="rect">
            <a:avLst/>
          </a:prstGeom>
        </p:spPr>
        <p:txBody>
          <a:bodyPr wrap="square" lIns="91440" tIns="45720" rIns="91440" bIns="45720" anchor="t">
            <a:spAutoFit/>
          </a:bodyPr>
          <a:lstStyle/>
          <a:p>
            <a:pPr algn="ctr"/>
            <a:r>
              <a:rPr lang="en-IN" sz="1800" b="1"/>
              <a:t>Problem</a:t>
            </a:r>
            <a:r>
              <a:rPr lang="en-IN" sz="1325" b="1"/>
              <a:t> </a:t>
            </a:r>
            <a:r>
              <a:rPr lang="en-IN" sz="1800" b="1"/>
              <a:t>Solving</a:t>
            </a:r>
            <a:r>
              <a:rPr lang="en-IN" sz="1325" b="1"/>
              <a:t> </a:t>
            </a:r>
          </a:p>
          <a:p>
            <a:pPr algn="ctr"/>
            <a:endParaRPr lang="en-IN" sz="1600">
              <a:ea typeface="+mn-lt"/>
              <a:cs typeface="+mn-lt"/>
            </a:endParaRPr>
          </a:p>
          <a:p>
            <a:pPr algn="ctr"/>
            <a:r>
              <a:rPr lang="en-IN" sz="1600">
                <a:ea typeface="+mn-lt"/>
                <a:cs typeface="+mn-lt"/>
              </a:rPr>
              <a:t>Humans coming </a:t>
            </a:r>
          </a:p>
          <a:p>
            <a:pPr algn="ctr"/>
            <a:r>
              <a:rPr lang="en-IN" sz="1600">
                <a:ea typeface="+mn-lt"/>
                <a:cs typeface="+mn-lt"/>
              </a:rPr>
              <a:t>up with solutions</a:t>
            </a:r>
          </a:p>
          <a:p>
            <a:pPr algn="ctr"/>
            <a:r>
              <a:rPr lang="en-IN" sz="1600">
                <a:ea typeface="+mn-lt"/>
                <a:cs typeface="+mn-lt"/>
              </a:rPr>
              <a:t>to problems. </a:t>
            </a:r>
            <a:endParaRPr lang="en-IN" sz="1600"/>
          </a:p>
        </p:txBody>
      </p:sp>
      <p:sp>
        <p:nvSpPr>
          <p:cNvPr id="23" name="Rectangle 22">
            <a:extLst>
              <a:ext uri="{FF2B5EF4-FFF2-40B4-BE49-F238E27FC236}">
                <a16:creationId xmlns:a16="http://schemas.microsoft.com/office/drawing/2014/main" id="{E77F30F0-BB59-124E-B2B8-CE724582E326}"/>
              </a:ext>
            </a:extLst>
          </p:cNvPr>
          <p:cNvSpPr/>
          <p:nvPr/>
        </p:nvSpPr>
        <p:spPr>
          <a:xfrm>
            <a:off x="7452727" y="3375582"/>
            <a:ext cx="1694796" cy="1938992"/>
          </a:xfrm>
          <a:prstGeom prst="rect">
            <a:avLst/>
          </a:prstGeom>
        </p:spPr>
        <p:txBody>
          <a:bodyPr wrap="square" lIns="91440" tIns="45720" rIns="91440" bIns="45720" anchor="t">
            <a:spAutoFit/>
          </a:bodyPr>
          <a:lstStyle/>
          <a:p>
            <a:pPr algn="ctr"/>
            <a:r>
              <a:rPr lang="en-IN" sz="1800" b="1"/>
              <a:t>Perception</a:t>
            </a:r>
            <a:endParaRPr lang="en-US" sz="1325">
              <a:cs typeface="Segoe UI"/>
            </a:endParaRPr>
          </a:p>
          <a:p>
            <a:pPr algn="ctr"/>
            <a:endParaRPr lang="en-IN" sz="600" b="1">
              <a:ea typeface="+mn-lt"/>
              <a:cs typeface="+mn-lt"/>
            </a:endParaRPr>
          </a:p>
          <a:p>
            <a:pPr algn="ctr"/>
            <a:endParaRPr lang="en-GB" sz="1600">
              <a:ea typeface="+mn-lt"/>
              <a:cs typeface="+mn-lt"/>
            </a:endParaRPr>
          </a:p>
          <a:p>
            <a:pPr algn="ctr"/>
            <a:r>
              <a:rPr lang="en-GB" sz="1600">
                <a:ea typeface="+mn-lt"/>
                <a:cs typeface="+mn-lt"/>
              </a:rPr>
              <a:t>Humans being able to see, or hear, or touch, or feel etc. </a:t>
            </a:r>
            <a:endParaRPr lang="en-US" sz="1600">
              <a:ea typeface="+mn-lt"/>
              <a:cs typeface="+mn-lt"/>
            </a:endParaRPr>
          </a:p>
          <a:p>
            <a:pPr algn="ctr"/>
            <a:endParaRPr lang="en-IN" sz="1600">
              <a:cs typeface="Segoe UI"/>
            </a:endParaRPr>
          </a:p>
        </p:txBody>
      </p:sp>
      <p:sp>
        <p:nvSpPr>
          <p:cNvPr id="24" name="Rectangle 23">
            <a:extLst>
              <a:ext uri="{FF2B5EF4-FFF2-40B4-BE49-F238E27FC236}">
                <a16:creationId xmlns:a16="http://schemas.microsoft.com/office/drawing/2014/main" id="{21EB5C94-56AD-144D-B982-236E241F728A}"/>
              </a:ext>
            </a:extLst>
          </p:cNvPr>
          <p:cNvSpPr/>
          <p:nvPr/>
        </p:nvSpPr>
        <p:spPr>
          <a:xfrm>
            <a:off x="9187129" y="3375582"/>
            <a:ext cx="2824358" cy="1415772"/>
          </a:xfrm>
          <a:prstGeom prst="rect">
            <a:avLst/>
          </a:prstGeom>
        </p:spPr>
        <p:txBody>
          <a:bodyPr wrap="square" lIns="91440" tIns="45720" rIns="91440" bIns="45720" anchor="t">
            <a:spAutoFit/>
          </a:bodyPr>
          <a:lstStyle/>
          <a:p>
            <a:pPr algn="ctr"/>
            <a:r>
              <a:rPr lang="en-IN" sz="1800" b="1"/>
              <a:t>Linguistic</a:t>
            </a:r>
            <a:r>
              <a:rPr lang="en-IN" sz="1300" b="1"/>
              <a:t> </a:t>
            </a:r>
            <a:r>
              <a:rPr lang="en-IN" sz="1800" b="1"/>
              <a:t>Intelligence</a:t>
            </a:r>
            <a:br>
              <a:rPr lang="en-IN" sz="1800" b="1">
                <a:cs typeface="Segoe UI"/>
              </a:rPr>
            </a:br>
            <a:endParaRPr lang="en-IN" sz="1800" b="1">
              <a:cs typeface="Segoe UI"/>
            </a:endParaRPr>
          </a:p>
          <a:p>
            <a:pPr algn="ctr"/>
            <a:r>
              <a:rPr lang="en-IN" sz="1600">
                <a:cs typeface="Segoe UI"/>
              </a:rPr>
              <a:t>Humans being able</a:t>
            </a:r>
          </a:p>
          <a:p>
            <a:pPr algn="ctr"/>
            <a:r>
              <a:rPr lang="en-IN" sz="1600">
                <a:cs typeface="Segoe UI"/>
              </a:rPr>
              <a:t> to speak  languages. </a:t>
            </a:r>
            <a:endParaRPr lang="en-IN" sz="1600">
              <a:ea typeface="+mn-lt"/>
              <a:cs typeface="+mn-lt"/>
            </a:endParaRPr>
          </a:p>
          <a:p>
            <a:pPr algn="ctr"/>
            <a:endParaRPr lang="en-IN" sz="1800" b="1">
              <a:cs typeface="Segoe UI"/>
            </a:endParaRPr>
          </a:p>
        </p:txBody>
      </p:sp>
      <p:sp>
        <p:nvSpPr>
          <p:cNvPr id="19" name="TextBox 18">
            <a:extLst>
              <a:ext uri="{FF2B5EF4-FFF2-40B4-BE49-F238E27FC236}">
                <a16:creationId xmlns:a16="http://schemas.microsoft.com/office/drawing/2014/main" id="{2A0F8069-400B-8B4C-AFDD-C5C033E5E26D}"/>
              </a:ext>
            </a:extLst>
          </p:cNvPr>
          <p:cNvSpPr txBox="1"/>
          <p:nvPr/>
        </p:nvSpPr>
        <p:spPr>
          <a:xfrm>
            <a:off x="563191" y="1245810"/>
            <a:ext cx="4397871" cy="400110"/>
          </a:xfrm>
          <a:prstGeom prst="rect">
            <a:avLst/>
          </a:prstGeom>
          <a:noFill/>
        </p:spPr>
        <p:txBody>
          <a:bodyPr wrap="none" lIns="91440" tIns="45720" rIns="91440" bIns="45720" rtlCol="0" anchor="t">
            <a:spAutoFit/>
          </a:bodyPr>
          <a:lstStyle/>
          <a:p>
            <a:r>
              <a:rPr lang="en-US" sz="2000" b="1">
                <a:solidFill>
                  <a:schemeClr val="accent3"/>
                </a:solidFill>
              </a:rPr>
              <a:t>Human Intelligence is made up of: </a:t>
            </a:r>
          </a:p>
        </p:txBody>
      </p:sp>
      <p:cxnSp>
        <p:nvCxnSpPr>
          <p:cNvPr id="20" name="Straight Connector 19">
            <a:extLst>
              <a:ext uri="{FF2B5EF4-FFF2-40B4-BE49-F238E27FC236}">
                <a16:creationId xmlns:a16="http://schemas.microsoft.com/office/drawing/2014/main" id="{DC5D7DA0-5AE8-4F40-895A-55483BD62668}"/>
              </a:ext>
            </a:extLst>
          </p:cNvPr>
          <p:cNvCxnSpPr>
            <a:cxnSpLocks/>
          </p:cNvCxnSpPr>
          <p:nvPr/>
        </p:nvCxnSpPr>
        <p:spPr>
          <a:xfrm>
            <a:off x="616877" y="1747860"/>
            <a:ext cx="1095593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29018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975886" y="1950925"/>
            <a:ext cx="5120114" cy="1692794"/>
          </a:xfrm>
        </p:spPr>
        <p:txBody>
          <a:bodyPr vert="horz" lIns="91440" tIns="45720" rIns="91440" bIns="45720" rtlCol="0" anchor="ctr">
            <a:normAutofit/>
          </a:bodyPr>
          <a:lstStyle/>
          <a:p>
            <a:pPr defTabSz="914400">
              <a:lnSpc>
                <a:spcPct val="90000"/>
              </a:lnSpc>
            </a:pPr>
            <a:r>
              <a:rPr lang="en-US" sz="4400" b="1">
                <a:solidFill>
                  <a:srgbClr val="7030A0"/>
                </a:solidFill>
                <a:ea typeface="+mj-ea"/>
                <a:cs typeface="+mj-cs"/>
              </a:rPr>
              <a:t>What is artificial intelligence?</a:t>
            </a:r>
            <a:endParaRPr lang="en-US" sz="4400">
              <a:solidFill>
                <a:srgbClr val="7030A0"/>
              </a:solidFill>
              <a:ea typeface="+mj-ea"/>
              <a:cs typeface="+mj-cs"/>
            </a:endParaRPr>
          </a:p>
        </p:txBody>
      </p:sp>
    </p:spTree>
    <p:extLst>
      <p:ext uri="{BB962C8B-B14F-4D97-AF65-F5344CB8AC3E}">
        <p14:creationId xmlns:p14="http://schemas.microsoft.com/office/powerpoint/2010/main" val="18910744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675A4A0-39B3-454F-919A-2789BE5E1818}"/>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108425" y="2710838"/>
            <a:ext cx="1026058" cy="1152066"/>
          </a:xfrm>
          <a:prstGeom prst="rect">
            <a:avLst/>
          </a:prstGeom>
        </p:spPr>
      </p:pic>
      <p:pic>
        <p:nvPicPr>
          <p:cNvPr id="12" name="Picture 11">
            <a:extLst>
              <a:ext uri="{FF2B5EF4-FFF2-40B4-BE49-F238E27FC236}">
                <a16:creationId xmlns:a16="http://schemas.microsoft.com/office/drawing/2014/main" id="{8BD017D7-1E17-9E45-949D-0DF68C10B7FE}"/>
              </a:ext>
            </a:extLst>
          </p:cNvPr>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125998" y="2733943"/>
            <a:ext cx="1110194" cy="1105856"/>
          </a:xfrm>
          <a:prstGeom prst="rect">
            <a:avLst/>
          </a:prstGeom>
        </p:spPr>
      </p:pic>
      <p:pic>
        <p:nvPicPr>
          <p:cNvPr id="13" name="Graphic 12" descr="Playbook">
            <a:extLst>
              <a:ext uri="{FF2B5EF4-FFF2-40B4-BE49-F238E27FC236}">
                <a16:creationId xmlns:a16="http://schemas.microsoft.com/office/drawing/2014/main" id="{83231D61-AD11-CD45-A895-4D9AF2966C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7865" y="2445651"/>
            <a:ext cx="1596824" cy="1596822"/>
          </a:xfrm>
          <a:prstGeom prst="rect">
            <a:avLst/>
          </a:prstGeom>
        </p:spPr>
      </p:pic>
      <p:pic>
        <p:nvPicPr>
          <p:cNvPr id="14" name="Picture 13">
            <a:extLst>
              <a:ext uri="{FF2B5EF4-FFF2-40B4-BE49-F238E27FC236}">
                <a16:creationId xmlns:a16="http://schemas.microsoft.com/office/drawing/2014/main" id="{62CFA923-8DFD-C04C-9A7B-7941FF0B7079}"/>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9298138" y="2654923"/>
            <a:ext cx="1212528" cy="1212526"/>
          </a:xfrm>
          <a:prstGeom prst="rect">
            <a:avLst/>
          </a:prstGeom>
        </p:spPr>
      </p:pic>
      <p:pic>
        <p:nvPicPr>
          <p:cNvPr id="15" name="Picture 14">
            <a:extLst>
              <a:ext uri="{FF2B5EF4-FFF2-40B4-BE49-F238E27FC236}">
                <a16:creationId xmlns:a16="http://schemas.microsoft.com/office/drawing/2014/main" id="{68C47CE0-0873-504D-AF76-8A6DA87138F5}"/>
              </a:ext>
            </a:extLst>
          </p:cNvPr>
          <p:cNvPicPr>
            <a:picLocks noChangeAspect="1"/>
          </p:cNvPicPr>
          <p:nvPr/>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119030" y="2447139"/>
            <a:ext cx="1439736" cy="1439734"/>
          </a:xfrm>
          <a:prstGeom prst="rect">
            <a:avLst/>
          </a:prstGeom>
        </p:spPr>
      </p:pic>
      <p:sp>
        <p:nvSpPr>
          <p:cNvPr id="16" name="Rectangle 15">
            <a:extLst>
              <a:ext uri="{FF2B5EF4-FFF2-40B4-BE49-F238E27FC236}">
                <a16:creationId xmlns:a16="http://schemas.microsoft.com/office/drawing/2014/main" id="{61153BBE-A9D5-2F4F-BF29-A34B25018EFB}"/>
              </a:ext>
            </a:extLst>
          </p:cNvPr>
          <p:cNvSpPr/>
          <p:nvPr/>
        </p:nvSpPr>
        <p:spPr>
          <a:xfrm>
            <a:off x="1040849" y="4012709"/>
            <a:ext cx="1418458" cy="1384995"/>
          </a:xfrm>
          <a:prstGeom prst="rect">
            <a:avLst/>
          </a:prstGeom>
        </p:spPr>
        <p:txBody>
          <a:bodyPr wrap="square" lIns="91440" tIns="45720" rIns="91440" bIns="45720" anchor="t">
            <a:spAutoFit/>
          </a:bodyPr>
          <a:lstStyle/>
          <a:p>
            <a:pPr algn="ctr"/>
            <a:r>
              <a:rPr lang="en-IN" sz="1800" b="1"/>
              <a:t>Reasoning</a:t>
            </a:r>
            <a:br>
              <a:rPr lang="en-IN" sz="1800" b="1"/>
            </a:br>
            <a:endParaRPr lang="en-IN" sz="1800" b="1"/>
          </a:p>
          <a:p>
            <a:pPr algn="ctr"/>
            <a:r>
              <a:rPr lang="en-IN" sz="1600">
                <a:ea typeface="+mn-lt"/>
                <a:cs typeface="+mn-lt"/>
              </a:rPr>
              <a:t>Could they think</a:t>
            </a:r>
          </a:p>
          <a:p>
            <a:pPr algn="ctr"/>
            <a:r>
              <a:rPr lang="en-IN" sz="1600">
                <a:ea typeface="+mn-lt"/>
                <a:cs typeface="+mn-lt"/>
              </a:rPr>
              <a:t>about things?</a:t>
            </a:r>
          </a:p>
        </p:txBody>
      </p:sp>
      <p:sp>
        <p:nvSpPr>
          <p:cNvPr id="17" name="Rectangle 16">
            <a:extLst>
              <a:ext uri="{FF2B5EF4-FFF2-40B4-BE49-F238E27FC236}">
                <a16:creationId xmlns:a16="http://schemas.microsoft.com/office/drawing/2014/main" id="{67CAA83D-7894-8747-BEE5-347B8D6F2801}"/>
              </a:ext>
            </a:extLst>
          </p:cNvPr>
          <p:cNvSpPr/>
          <p:nvPr/>
        </p:nvSpPr>
        <p:spPr>
          <a:xfrm>
            <a:off x="3122602" y="4046091"/>
            <a:ext cx="1417744" cy="1446550"/>
          </a:xfrm>
          <a:prstGeom prst="rect">
            <a:avLst/>
          </a:prstGeom>
        </p:spPr>
        <p:txBody>
          <a:bodyPr wrap="square" lIns="91440" tIns="45720" rIns="91440" bIns="45720" anchor="t">
            <a:spAutoFit/>
          </a:bodyPr>
          <a:lstStyle/>
          <a:p>
            <a:pPr algn="ctr"/>
            <a:r>
              <a:rPr lang="en-IN" sz="1800" b="1" dirty="0"/>
              <a:t>Learning</a:t>
            </a:r>
            <a:endParaRPr lang="en-US" dirty="0"/>
          </a:p>
          <a:p>
            <a:endParaRPr lang="en-IN" sz="600" b="1" dirty="0">
              <a:cs typeface="Segoe UI"/>
            </a:endParaRPr>
          </a:p>
          <a:p>
            <a:pPr algn="ctr"/>
            <a:endParaRPr lang="en-IN" sz="1600" dirty="0">
              <a:ea typeface="+mn-lt"/>
              <a:cs typeface="+mn-lt"/>
            </a:endParaRPr>
          </a:p>
          <a:p>
            <a:pPr algn="ctr"/>
            <a:r>
              <a:rPr lang="en-IN" sz="1600" dirty="0">
                <a:ea typeface="+mn-lt"/>
                <a:cs typeface="+mn-lt"/>
              </a:rPr>
              <a:t>Could they learn new things?</a:t>
            </a:r>
          </a:p>
        </p:txBody>
      </p:sp>
      <p:sp>
        <p:nvSpPr>
          <p:cNvPr id="18" name="Rectangle 17">
            <a:extLst>
              <a:ext uri="{FF2B5EF4-FFF2-40B4-BE49-F238E27FC236}">
                <a16:creationId xmlns:a16="http://schemas.microsoft.com/office/drawing/2014/main" id="{AFAD08DD-D630-264C-A190-B8CCCFBDF3BF}"/>
              </a:ext>
            </a:extLst>
          </p:cNvPr>
          <p:cNvSpPr/>
          <p:nvPr/>
        </p:nvSpPr>
        <p:spPr>
          <a:xfrm>
            <a:off x="4988133" y="4021272"/>
            <a:ext cx="1556556" cy="1877437"/>
          </a:xfrm>
          <a:prstGeom prst="rect">
            <a:avLst/>
          </a:prstGeom>
        </p:spPr>
        <p:txBody>
          <a:bodyPr wrap="square" lIns="91440" tIns="45720" rIns="91440" bIns="45720" anchor="t">
            <a:spAutoFit/>
          </a:bodyPr>
          <a:lstStyle/>
          <a:p>
            <a:pPr algn="ctr"/>
            <a:r>
              <a:rPr lang="en-IN" sz="1800" b="1"/>
              <a:t>Problem</a:t>
            </a:r>
            <a:r>
              <a:rPr lang="en-IN" sz="1325" b="1"/>
              <a:t> </a:t>
            </a:r>
            <a:r>
              <a:rPr lang="en-IN" sz="1800" b="1"/>
              <a:t>Solving</a:t>
            </a:r>
            <a:r>
              <a:rPr lang="en-IN" sz="1325" b="1"/>
              <a:t> </a:t>
            </a:r>
          </a:p>
          <a:p>
            <a:pPr algn="ctr"/>
            <a:endParaRPr lang="en-IN" sz="1600">
              <a:ea typeface="+mn-lt"/>
              <a:cs typeface="+mn-lt"/>
            </a:endParaRPr>
          </a:p>
          <a:p>
            <a:pPr algn="ctr"/>
            <a:r>
              <a:rPr lang="en-IN" sz="1600">
                <a:ea typeface="+mn-lt"/>
                <a:cs typeface="+mn-lt"/>
              </a:rPr>
              <a:t>Could they come up with solutions to problems? </a:t>
            </a:r>
            <a:endParaRPr lang="en-IN" sz="1600"/>
          </a:p>
        </p:txBody>
      </p:sp>
      <p:sp>
        <p:nvSpPr>
          <p:cNvPr id="23" name="Rectangle 22">
            <a:extLst>
              <a:ext uri="{FF2B5EF4-FFF2-40B4-BE49-F238E27FC236}">
                <a16:creationId xmlns:a16="http://schemas.microsoft.com/office/drawing/2014/main" id="{E77F30F0-BB59-124E-B2B8-CE724582E326}"/>
              </a:ext>
            </a:extLst>
          </p:cNvPr>
          <p:cNvSpPr/>
          <p:nvPr/>
        </p:nvSpPr>
        <p:spPr>
          <a:xfrm>
            <a:off x="7117944" y="4021272"/>
            <a:ext cx="1694796" cy="1692771"/>
          </a:xfrm>
          <a:prstGeom prst="rect">
            <a:avLst/>
          </a:prstGeom>
        </p:spPr>
        <p:txBody>
          <a:bodyPr wrap="square" lIns="91440" tIns="45720" rIns="91440" bIns="45720" anchor="t">
            <a:spAutoFit/>
          </a:bodyPr>
          <a:lstStyle/>
          <a:p>
            <a:pPr algn="ctr"/>
            <a:r>
              <a:rPr lang="en-IN" sz="1800" b="1"/>
              <a:t>Perception</a:t>
            </a:r>
            <a:endParaRPr lang="en-US" sz="1325">
              <a:cs typeface="Segoe UI"/>
            </a:endParaRPr>
          </a:p>
          <a:p>
            <a:pPr algn="ctr"/>
            <a:endParaRPr lang="en-IN" sz="600" b="1">
              <a:ea typeface="+mn-lt"/>
              <a:cs typeface="+mn-lt"/>
            </a:endParaRPr>
          </a:p>
          <a:p>
            <a:pPr algn="ctr"/>
            <a:endParaRPr lang="en-GB" sz="1600">
              <a:ea typeface="+mn-lt"/>
              <a:cs typeface="+mn-lt"/>
            </a:endParaRPr>
          </a:p>
          <a:p>
            <a:pPr algn="ctr"/>
            <a:r>
              <a:rPr lang="en-GB" sz="1600">
                <a:ea typeface="+mn-lt"/>
                <a:cs typeface="+mn-lt"/>
              </a:rPr>
              <a:t>Could they see, or hear, or touch, or feel?</a:t>
            </a:r>
            <a:endParaRPr lang="en-US" sz="1600">
              <a:ea typeface="+mn-lt"/>
              <a:cs typeface="+mn-lt"/>
            </a:endParaRPr>
          </a:p>
          <a:p>
            <a:pPr algn="ctr"/>
            <a:endParaRPr lang="en-IN" sz="1600">
              <a:cs typeface="Segoe UI"/>
            </a:endParaRPr>
          </a:p>
        </p:txBody>
      </p:sp>
      <p:sp>
        <p:nvSpPr>
          <p:cNvPr id="24" name="Rectangle 23">
            <a:extLst>
              <a:ext uri="{FF2B5EF4-FFF2-40B4-BE49-F238E27FC236}">
                <a16:creationId xmlns:a16="http://schemas.microsoft.com/office/drawing/2014/main" id="{21EB5C94-56AD-144D-B982-236E241F728A}"/>
              </a:ext>
            </a:extLst>
          </p:cNvPr>
          <p:cNvSpPr/>
          <p:nvPr/>
        </p:nvSpPr>
        <p:spPr>
          <a:xfrm>
            <a:off x="9129174" y="4029834"/>
            <a:ext cx="1875804" cy="1692771"/>
          </a:xfrm>
          <a:prstGeom prst="rect">
            <a:avLst/>
          </a:prstGeom>
        </p:spPr>
        <p:txBody>
          <a:bodyPr wrap="square" lIns="91440" tIns="45720" rIns="91440" bIns="45720" anchor="t">
            <a:spAutoFit/>
          </a:bodyPr>
          <a:lstStyle/>
          <a:p>
            <a:pPr algn="ctr"/>
            <a:r>
              <a:rPr lang="en-IN" sz="1800" b="1"/>
              <a:t>Linguistic</a:t>
            </a:r>
            <a:r>
              <a:rPr lang="en-IN" sz="1300" b="1"/>
              <a:t> </a:t>
            </a:r>
            <a:r>
              <a:rPr lang="en-IN" sz="1800" b="1"/>
              <a:t>Intelligence</a:t>
            </a:r>
            <a:br>
              <a:rPr lang="en-IN" sz="1800" b="1">
                <a:cs typeface="Segoe UI"/>
              </a:rPr>
            </a:br>
            <a:endParaRPr lang="en-IN" sz="1800" b="1">
              <a:cs typeface="Segoe UI"/>
            </a:endParaRPr>
          </a:p>
          <a:p>
            <a:pPr algn="ctr"/>
            <a:r>
              <a:rPr lang="en-IN" sz="1600">
                <a:cs typeface="Segoe UI"/>
              </a:rPr>
              <a:t>Could they speak a language? </a:t>
            </a:r>
            <a:endParaRPr lang="en-IN" sz="1600">
              <a:ea typeface="+mn-lt"/>
              <a:cs typeface="+mn-lt"/>
            </a:endParaRPr>
          </a:p>
          <a:p>
            <a:pPr algn="ctr"/>
            <a:endParaRPr lang="en-IN" sz="1800" b="1">
              <a:cs typeface="Segoe UI"/>
            </a:endParaRPr>
          </a:p>
        </p:txBody>
      </p:sp>
      <p:sp>
        <p:nvSpPr>
          <p:cNvPr id="19" name="TextBox 18">
            <a:extLst>
              <a:ext uri="{FF2B5EF4-FFF2-40B4-BE49-F238E27FC236}">
                <a16:creationId xmlns:a16="http://schemas.microsoft.com/office/drawing/2014/main" id="{2A0F8069-400B-8B4C-AFDD-C5C033E5E26D}"/>
              </a:ext>
            </a:extLst>
          </p:cNvPr>
          <p:cNvSpPr txBox="1"/>
          <p:nvPr/>
        </p:nvSpPr>
        <p:spPr>
          <a:xfrm>
            <a:off x="305613" y="1457786"/>
            <a:ext cx="8063554" cy="400110"/>
          </a:xfrm>
          <a:prstGeom prst="rect">
            <a:avLst/>
          </a:prstGeom>
          <a:noFill/>
        </p:spPr>
        <p:txBody>
          <a:bodyPr wrap="none" lIns="91440" tIns="45720" rIns="91440" bIns="45720" rtlCol="0" anchor="t">
            <a:spAutoFit/>
          </a:bodyPr>
          <a:lstStyle/>
          <a:p>
            <a:r>
              <a:rPr lang="en-US" sz="2000" b="1" dirty="0">
                <a:solidFill>
                  <a:schemeClr val="accent3"/>
                </a:solidFill>
              </a:rPr>
              <a:t>So could a machine, robot or computer program do these things?</a:t>
            </a:r>
          </a:p>
        </p:txBody>
      </p:sp>
      <p:cxnSp>
        <p:nvCxnSpPr>
          <p:cNvPr id="20" name="Straight Connector 19">
            <a:extLst>
              <a:ext uri="{FF2B5EF4-FFF2-40B4-BE49-F238E27FC236}">
                <a16:creationId xmlns:a16="http://schemas.microsoft.com/office/drawing/2014/main" id="{DC5D7DA0-5AE8-4F40-895A-55483BD62668}"/>
              </a:ext>
            </a:extLst>
          </p:cNvPr>
          <p:cNvCxnSpPr>
            <a:cxnSpLocks/>
          </p:cNvCxnSpPr>
          <p:nvPr/>
        </p:nvCxnSpPr>
        <p:spPr>
          <a:xfrm>
            <a:off x="359299" y="1959836"/>
            <a:ext cx="7793027"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itle 1">
            <a:extLst>
              <a:ext uri="{FF2B5EF4-FFF2-40B4-BE49-F238E27FC236}">
                <a16:creationId xmlns:a16="http://schemas.microsoft.com/office/drawing/2014/main" id="{F68FA186-3240-4486-923B-4E784D314B2B}"/>
              </a:ext>
            </a:extLst>
          </p:cNvPr>
          <p:cNvSpPr txBox="1">
            <a:spLocks/>
          </p:cNvSpPr>
          <p:nvPr/>
        </p:nvSpPr>
        <p:spPr>
          <a:xfrm>
            <a:off x="7636137" y="137264"/>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Rapid Reflection</a:t>
            </a:r>
            <a:endParaRPr lang="en-US" sz="4400" b="1">
              <a:solidFill>
                <a:srgbClr val="7030A0"/>
              </a:solidFill>
              <a:ea typeface="+mj-ea"/>
              <a:cs typeface="Segoe UI Semibold"/>
            </a:endParaRPr>
          </a:p>
        </p:txBody>
      </p:sp>
      <p:pic>
        <p:nvPicPr>
          <p:cNvPr id="22" name="Timer Two Minute.m4v" descr="Timer Two Minute.m4v">
            <a:extLst>
              <a:ext uri="{FF2B5EF4-FFF2-40B4-BE49-F238E27FC236}">
                <a16:creationId xmlns:a16="http://schemas.microsoft.com/office/drawing/2014/main" id="{7F18C000-6966-4E93-BF5E-F1518DBC2065}"/>
              </a:ext>
            </a:extLst>
          </p:cNvPr>
          <p:cNvPicPr>
            <a:picLocks/>
          </p:cNvPicPr>
          <p:nvPr>
            <a:videoFile r:link="rId2"/>
            <p:extLst>
              <p:ext uri="{DAA4B4D4-6D71-4841-9C94-3DE7FCFB9230}">
                <p14:media xmlns:p14="http://schemas.microsoft.com/office/powerpoint/2010/main" r:embed="rId1"/>
              </p:ext>
            </p:extLst>
          </p:nvPr>
        </p:nvPicPr>
        <p:blipFill rotWithShape="1">
          <a:blip r:embed="rId15"/>
          <a:srcRect t="29224" r="47936" b="28569"/>
          <a:stretch/>
        </p:blipFill>
        <p:spPr>
          <a:xfrm>
            <a:off x="9032583" y="1332548"/>
            <a:ext cx="2097248" cy="956345"/>
          </a:xfrm>
          <a:prstGeom prst="rect">
            <a:avLst/>
          </a:prstGeom>
          <a:ln w="12700">
            <a:miter lim="400000"/>
          </a:ln>
        </p:spPr>
      </p:pic>
    </p:spTree>
    <p:extLst>
      <p:ext uri="{BB962C8B-B14F-4D97-AF65-F5344CB8AC3E}">
        <p14:creationId xmlns:p14="http://schemas.microsoft.com/office/powerpoint/2010/main" val="4153661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2"/>
                </p:tgtEl>
              </p:cMediaNode>
            </p:video>
          </p:childTnLst>
        </p:cTn>
      </p:par>
    </p:tnLst>
  </p:timing>
</p:sld>
</file>

<file path=ppt/theme/theme1.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5c3cf17-c142-4642-88c2-c5ea90bebaae">
      <Terms xmlns="http://schemas.microsoft.com/office/infopath/2007/PartnerControls"/>
    </lcf76f155ced4ddcb4097134ff3c332f>
    <TaxCatchAll xmlns="230e9df3-be65-4c73-a93b-d1236ebd677e" xsi:nil="true"/>
    <MediaServiceTranscript xmlns="c5c3cf17-c142-4642-88c2-c5ea90bebaae" xsi:nil="true"/>
    <MediaServiceKeyPoints xmlns="c5c3cf17-c142-4642-88c2-c5ea90bebaae" xsi:nil="true"/>
    <Group xmlns="c5c3cf17-c142-4642-88c2-c5ea90bebaa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1EBA41DF053A42A565843FD735DB52" ma:contentTypeVersion="25" ma:contentTypeDescription="Create a new document." ma:contentTypeScope="" ma:versionID="0e1a8ad2d25ca157b2cf976d1d90a3bb">
  <xsd:schema xmlns:xsd="http://www.w3.org/2001/XMLSchema" xmlns:xs="http://www.w3.org/2001/XMLSchema" xmlns:p="http://schemas.microsoft.com/office/2006/metadata/properties" xmlns:ns1="http://schemas.microsoft.com/sharepoint/v3" xmlns:ns2="c5c3cf17-c142-4642-88c2-c5ea90bebaae" xmlns:ns3="f25c4f94-4741-42a3-bc26-503ccc90049e" xmlns:ns4="230e9df3-be65-4c73-a93b-d1236ebd677e" targetNamespace="http://schemas.microsoft.com/office/2006/metadata/properties" ma:root="true" ma:fieldsID="6d97f605a584ba84b70e5fd8ff343b9a" ns1:_="" ns2:_="" ns3:_="" ns4:_="">
    <xsd:import namespace="http://schemas.microsoft.com/sharepoint/v3"/>
    <xsd:import namespace="c5c3cf17-c142-4642-88c2-c5ea90bebaae"/>
    <xsd:import namespace="f25c4f94-4741-42a3-bc26-503ccc90049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EventHashCode" minOccurs="0"/>
                <xsd:element ref="ns2:MediaServiceGenerationTime" minOccurs="0"/>
                <xsd:element ref="ns2:MediaServiceLocation" minOccurs="0"/>
                <xsd:element ref="ns2:MediaServiceOCR"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Grou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c3cf17-c142-4642-88c2-c5ea90bebaa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2" nillable="true" ma:displayName="MediaServiceTranscript" ma:hidden="true" ma:internalName="MediaServiceTranscript" ma:readOnly="false">
      <xsd:simpleType>
        <xsd:restriction base="dms:Note"/>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Group" ma:index="32" nillable="true" ma:displayName="Group" ma:format="Dropdown" ma:internalName="Group">
      <xsd:simpleType>
        <xsd:restriction base="dms:Choice">
          <xsd:enumeration value="FY24"/>
          <xsd:enumeration value="FY23"/>
          <xsd:enumeration value="Archived"/>
        </xsd:restriction>
      </xsd:simpleType>
    </xsd:element>
  </xsd:schema>
  <xsd:schema xmlns:xsd="http://www.w3.org/2001/XMLSchema" xmlns:xs="http://www.w3.org/2001/XMLSchema" xmlns:dms="http://schemas.microsoft.com/office/2006/documentManagement/types" xmlns:pc="http://schemas.microsoft.com/office/infopath/2007/PartnerControls" targetNamespace="f25c4f94-4741-42a3-bc26-503ccc90049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6bab8541-4f9b-44c9-9e70-96bd37a5eeb9}" ma:internalName="TaxCatchAll" ma:showField="CatchAllData" ma:web="f25c4f94-4741-42a3-bc26-503ccc9004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E7D5981-952B-4992-BCE5-BFFA28E65DE5}">
  <ds:schemaRefs>
    <ds:schemaRef ds:uri="http://schemas.microsoft.com/office/2006/metadata/properties"/>
    <ds:schemaRef ds:uri="http://purl.org/dc/terms/"/>
    <ds:schemaRef ds:uri="http://www.w3.org/XML/1998/namespace"/>
    <ds:schemaRef ds:uri="http://schemas.microsoft.com/office/2006/documentManagement/types"/>
    <ds:schemaRef ds:uri="919e706f-a5fe-4621-aeda-dd6a2c771a0e"/>
    <ds:schemaRef ds:uri="bcf83094-83c8-4828-8d1d-23723145b1f3"/>
    <ds:schemaRef ds:uri="http://schemas.microsoft.com/sharepoint/v3"/>
    <ds:schemaRef ds:uri="http://purl.org/dc/elements/1.1/"/>
    <ds:schemaRef ds:uri="http://schemas.microsoft.com/office/infopath/2007/PartnerControls"/>
    <ds:schemaRef ds:uri="http://schemas.openxmlformats.org/package/2006/metadata/core-properties"/>
    <ds:schemaRef ds:uri="http://purl.org/dc/dcmitype/"/>
  </ds:schemaRefs>
</ds:datastoreItem>
</file>

<file path=customXml/itemProps2.xml><?xml version="1.0" encoding="utf-8"?>
<ds:datastoreItem xmlns:ds="http://schemas.openxmlformats.org/officeDocument/2006/customXml" ds:itemID="{B9A4A73D-5BF4-428E-BA44-CB8C6D73AAA3}">
  <ds:schemaRefs>
    <ds:schemaRef ds:uri="http://schemas.microsoft.com/sharepoint/v3/contenttype/forms"/>
  </ds:schemaRefs>
</ds:datastoreItem>
</file>

<file path=customXml/itemProps3.xml><?xml version="1.0" encoding="utf-8"?>
<ds:datastoreItem xmlns:ds="http://schemas.openxmlformats.org/officeDocument/2006/customXml" ds:itemID="{923C85F4-1224-4BC9-899B-231B0DEECF01}"/>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0</TotalTime>
  <Words>4608</Words>
  <Application>Microsoft Macintosh PowerPoint</Application>
  <PresentationFormat>Widescreen</PresentationFormat>
  <Paragraphs>451</Paragraphs>
  <Slides>31</Slides>
  <Notes>30</Notes>
  <HiddenSlides>0</HiddenSlides>
  <MMClips>6</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31</vt:i4>
      </vt:variant>
    </vt:vector>
  </HeadingPairs>
  <TitlesOfParts>
    <vt:vector size="43" baseType="lpstr">
      <vt:lpstr>Arial</vt:lpstr>
      <vt:lpstr>Calibri</vt:lpstr>
      <vt:lpstr>Consolas</vt:lpstr>
      <vt:lpstr>Segoe UI</vt:lpstr>
      <vt:lpstr>Segoe UI Light</vt:lpstr>
      <vt:lpstr>Segoe UI Semibold</vt:lpstr>
      <vt:lpstr>Segoe UI Semilight</vt:lpstr>
      <vt:lpstr>Symbol</vt:lpstr>
      <vt:lpstr>Times</vt:lpstr>
      <vt:lpstr>Times New Roman</vt:lpstr>
      <vt:lpstr>Wingdings</vt:lpstr>
      <vt:lpstr>WHITE TEMPLATE</vt:lpstr>
      <vt:lpstr>PowerPoint Presentation</vt:lpstr>
      <vt:lpstr>Challenge Check-in</vt:lpstr>
      <vt:lpstr>What we will be doing across the six Imagine Cup Junior lessons. </vt:lpstr>
      <vt:lpstr>Submission Tips</vt:lpstr>
      <vt:lpstr>In what ways have you used AI today?</vt:lpstr>
      <vt:lpstr>What is human intelligence?</vt:lpstr>
      <vt:lpstr>PowerPoint Presentation</vt:lpstr>
      <vt:lpstr>What is artificial intelligence?</vt:lpstr>
      <vt:lpstr>PowerPoint Presentation</vt:lpstr>
      <vt:lpstr>AI is quite simply…</vt:lpstr>
      <vt:lpstr>A Brief History of AI</vt:lpstr>
      <vt:lpstr>Recap of Key Terms</vt:lpstr>
      <vt:lpstr>PowerPoint Presentation</vt:lpstr>
      <vt:lpstr>PowerPoint Presentation</vt:lpstr>
      <vt:lpstr>PowerPoint Presentation</vt:lpstr>
      <vt:lpstr>PowerPoint Presentation</vt:lpstr>
      <vt:lpstr>Introduction to Cognitive Services</vt:lpstr>
      <vt:lpstr>Microsoft's Cognitive Services</vt:lpstr>
      <vt:lpstr>APIs that sit under each of the cognitive services</vt:lpstr>
      <vt:lpstr>PowerPoint Presentation</vt:lpstr>
      <vt:lpstr>Technology Containers for AI</vt:lpstr>
      <vt:lpstr>PowerPoint Presentation</vt:lpstr>
      <vt:lpstr>Decision Making and APIs</vt:lpstr>
      <vt:lpstr>PowerPoint Presentation</vt:lpstr>
      <vt:lpstr>Sprint 2 – Trying to build an AI concept</vt:lpstr>
      <vt:lpstr>PowerPoint Presentation</vt:lpstr>
      <vt:lpstr>Submission Tips</vt:lpstr>
      <vt:lpstr>Challenge Check-in</vt:lpstr>
      <vt:lpstr>Bonus Activity!</vt:lpstr>
      <vt:lpstr>More Bonus Activities!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2022-02-01T21:01:04Z</dcterms:created>
  <dcterms:modified xsi:type="dcterms:W3CDTF">2023-09-29T22:46:42Z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0x0101000B1EBA41DF053A42A565843FD735DB52</vt:lpwstr>
  </property>
  <property fmtid="{D5CDD505-2E9C-101B-9397-08002B2CF9AE}" pid="3" name="Order">
    <vt:lpwstr>2530700.00000000</vt:lpwstr>
  </property>
  <property fmtid="{D5CDD505-2E9C-101B-9397-08002B2CF9AE}" pid="4" name="xd_ProgID">
    <vt:lpwstr/>
  </property>
  <property fmtid="{D5CDD505-2E9C-101B-9397-08002B2CF9AE}" pid="5" name="MediaServiceImageTags">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